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media/media1.WAV" ContentType="audio/x-wav"/>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media/media2.WAV" ContentType="audio/x-wav"/>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2"/>
  </p:notesMasterIdLst>
  <p:handoutMasterIdLst>
    <p:handoutMasterId r:id="rId83"/>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6" r:id="rId80"/>
    <p:sldId id="335" r:id="rId81"/>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Lucida Grande" charset="0"/>
        <a:ea typeface="ヒラギノ角ゴ Pro W3" charset="-128"/>
        <a:cs typeface="+mn-cs"/>
      </a:defRPr>
    </a:lvl1pPr>
    <a:lvl2pPr marL="457200" algn="l" defTabSz="457200" rtl="0" eaLnBrk="0" fontAlgn="base" hangingPunct="0">
      <a:spcBef>
        <a:spcPct val="0"/>
      </a:spcBef>
      <a:spcAft>
        <a:spcPct val="0"/>
      </a:spcAft>
      <a:defRPr kern="1200">
        <a:solidFill>
          <a:schemeClr val="tx1"/>
        </a:solidFill>
        <a:latin typeface="Lucida Grande" charset="0"/>
        <a:ea typeface="ヒラギノ角ゴ Pro W3" charset="-128"/>
        <a:cs typeface="+mn-cs"/>
      </a:defRPr>
    </a:lvl2pPr>
    <a:lvl3pPr marL="914400" algn="l" defTabSz="457200" rtl="0" eaLnBrk="0" fontAlgn="base" hangingPunct="0">
      <a:spcBef>
        <a:spcPct val="0"/>
      </a:spcBef>
      <a:spcAft>
        <a:spcPct val="0"/>
      </a:spcAft>
      <a:defRPr kern="1200">
        <a:solidFill>
          <a:schemeClr val="tx1"/>
        </a:solidFill>
        <a:latin typeface="Lucida Grande" charset="0"/>
        <a:ea typeface="ヒラギノ角ゴ Pro W3" charset="-128"/>
        <a:cs typeface="+mn-cs"/>
      </a:defRPr>
    </a:lvl3pPr>
    <a:lvl4pPr marL="1371600" algn="l" defTabSz="457200" rtl="0" eaLnBrk="0" fontAlgn="base" hangingPunct="0">
      <a:spcBef>
        <a:spcPct val="0"/>
      </a:spcBef>
      <a:spcAft>
        <a:spcPct val="0"/>
      </a:spcAft>
      <a:defRPr kern="1200">
        <a:solidFill>
          <a:schemeClr val="tx1"/>
        </a:solidFill>
        <a:latin typeface="Lucida Grande" charset="0"/>
        <a:ea typeface="ヒラギノ角ゴ Pro W3" charset="-128"/>
        <a:cs typeface="+mn-cs"/>
      </a:defRPr>
    </a:lvl4pPr>
    <a:lvl5pPr marL="1828800" algn="l" defTabSz="457200" rtl="0" eaLnBrk="0" fontAlgn="base" hangingPunct="0">
      <a:spcBef>
        <a:spcPct val="0"/>
      </a:spcBef>
      <a:spcAft>
        <a:spcPct val="0"/>
      </a:spcAft>
      <a:defRPr kern="1200">
        <a:solidFill>
          <a:schemeClr val="tx1"/>
        </a:solidFill>
        <a:latin typeface="Lucida Grande" charset="0"/>
        <a:ea typeface="ヒラギノ角ゴ Pro W3" charset="-128"/>
        <a:cs typeface="+mn-cs"/>
      </a:defRPr>
    </a:lvl5pPr>
    <a:lvl6pPr marL="2286000" algn="l" defTabSz="914400" rtl="0" eaLnBrk="1" latinLnBrk="0" hangingPunct="1">
      <a:defRPr kern="1200">
        <a:solidFill>
          <a:schemeClr val="tx1"/>
        </a:solidFill>
        <a:latin typeface="Lucida Grande" charset="0"/>
        <a:ea typeface="ヒラギノ角ゴ Pro W3" charset="-128"/>
        <a:cs typeface="+mn-cs"/>
      </a:defRPr>
    </a:lvl6pPr>
    <a:lvl7pPr marL="2743200" algn="l" defTabSz="914400" rtl="0" eaLnBrk="1" latinLnBrk="0" hangingPunct="1">
      <a:defRPr kern="1200">
        <a:solidFill>
          <a:schemeClr val="tx1"/>
        </a:solidFill>
        <a:latin typeface="Lucida Grande" charset="0"/>
        <a:ea typeface="ヒラギノ角ゴ Pro W3" charset="-128"/>
        <a:cs typeface="+mn-cs"/>
      </a:defRPr>
    </a:lvl7pPr>
    <a:lvl8pPr marL="3200400" algn="l" defTabSz="914400" rtl="0" eaLnBrk="1" latinLnBrk="0" hangingPunct="1">
      <a:defRPr kern="1200">
        <a:solidFill>
          <a:schemeClr val="tx1"/>
        </a:solidFill>
        <a:latin typeface="Lucida Grande" charset="0"/>
        <a:ea typeface="ヒラギノ角ゴ Pro W3" charset="-128"/>
        <a:cs typeface="+mn-cs"/>
      </a:defRPr>
    </a:lvl8pPr>
    <a:lvl9pPr marL="3657600" algn="l" defTabSz="914400" rtl="0" eaLnBrk="1" latinLnBrk="0" hangingPunct="1">
      <a:defRPr kern="1200">
        <a:solidFill>
          <a:schemeClr val="tx1"/>
        </a:solidFill>
        <a:latin typeface="Lucida Grande" charset="0"/>
        <a:ea typeface="ヒラギノ角ゴ Pro W3"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5AA3"/>
    <a:srgbClr val="CF0031"/>
    <a:srgbClr val="00417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varScale="1">
        <p:scale>
          <a:sx n="108" d="100"/>
          <a:sy n="108" d="100"/>
        </p:scale>
        <p:origin x="-1070"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9323F3-6D46-470A-99C4-E4BE9FAAAD6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18F5AB7E-67E7-4752-A32B-54829817EE51}">
      <dgm:prSet phldrT="[Text]" custT="1"/>
      <dgm:spPr/>
      <dgm:t>
        <a:bodyPr/>
        <a:lstStyle/>
        <a:p>
          <a:r>
            <a:rPr lang="en-US" sz="1100" dirty="0" smtClean="0"/>
            <a:t>UN</a:t>
          </a:r>
          <a:endParaRPr lang="en-US" sz="1100" dirty="0"/>
        </a:p>
      </dgm:t>
    </dgm:pt>
    <dgm:pt modelId="{BEDF84A8-3097-4093-8DAF-EF8E64A412C3}" type="parTrans" cxnId="{EDEEDE5D-8186-43E8-8C2A-2A1F3E42ACA3}">
      <dgm:prSet/>
      <dgm:spPr/>
      <dgm:t>
        <a:bodyPr/>
        <a:lstStyle/>
        <a:p>
          <a:endParaRPr lang="en-US"/>
        </a:p>
      </dgm:t>
    </dgm:pt>
    <dgm:pt modelId="{D0D4B373-3120-46BB-B09C-E4DD6721BB93}" type="sibTrans" cxnId="{EDEEDE5D-8186-43E8-8C2A-2A1F3E42ACA3}">
      <dgm:prSet/>
      <dgm:spPr/>
      <dgm:t>
        <a:bodyPr/>
        <a:lstStyle/>
        <a:p>
          <a:endParaRPr lang="en-US"/>
        </a:p>
      </dgm:t>
    </dgm:pt>
    <dgm:pt modelId="{05EC10EC-432A-4F40-AB02-F9949AB53C74}">
      <dgm:prSet phldrT="[Text]" custT="1"/>
      <dgm:spPr/>
      <dgm:t>
        <a:bodyPr/>
        <a:lstStyle/>
        <a:p>
          <a:r>
            <a:rPr lang="en-US" sz="1100" dirty="0" smtClean="0"/>
            <a:t>General Assembly</a:t>
          </a:r>
          <a:endParaRPr lang="en-US" sz="1100" dirty="0"/>
        </a:p>
      </dgm:t>
    </dgm:pt>
    <dgm:pt modelId="{9FEDD70C-46F4-4CE2-A658-8096B8F0BC5A}" type="parTrans" cxnId="{74EADD50-409F-4D3F-8B12-D949ECA42E6E}">
      <dgm:prSet/>
      <dgm:spPr/>
      <dgm:t>
        <a:bodyPr/>
        <a:lstStyle/>
        <a:p>
          <a:endParaRPr lang="en-US" sz="3600"/>
        </a:p>
      </dgm:t>
    </dgm:pt>
    <dgm:pt modelId="{D198BD86-4CE7-4DD9-9EB3-E48F3191F905}" type="sibTrans" cxnId="{74EADD50-409F-4D3F-8B12-D949ECA42E6E}">
      <dgm:prSet/>
      <dgm:spPr/>
      <dgm:t>
        <a:bodyPr/>
        <a:lstStyle/>
        <a:p>
          <a:endParaRPr lang="en-US"/>
        </a:p>
      </dgm:t>
    </dgm:pt>
    <dgm:pt modelId="{0FF536CC-AB54-4303-B136-276DAB4311AD}">
      <dgm:prSet phldrT="[Text]" custT="1"/>
      <dgm:spPr/>
      <dgm:t>
        <a:bodyPr/>
        <a:lstStyle/>
        <a:p>
          <a:r>
            <a:rPr lang="en-US" sz="1100" dirty="0" smtClean="0"/>
            <a:t>All Nations</a:t>
          </a:r>
          <a:br>
            <a:rPr lang="en-US" sz="1100" dirty="0" smtClean="0"/>
          </a:br>
          <a:r>
            <a:rPr lang="en-US" sz="1100" dirty="0" smtClean="0"/>
            <a:t>Debates</a:t>
          </a:r>
          <a:endParaRPr lang="en-US" sz="1100" dirty="0"/>
        </a:p>
      </dgm:t>
    </dgm:pt>
    <dgm:pt modelId="{C9C6893E-E3A9-4F76-BF80-9072BEBCE5D4}" type="parTrans" cxnId="{149EA21F-53A0-4B43-9C2F-8FEBB16CB30E}">
      <dgm:prSet/>
      <dgm:spPr/>
      <dgm:t>
        <a:bodyPr/>
        <a:lstStyle/>
        <a:p>
          <a:endParaRPr lang="en-US" sz="3600"/>
        </a:p>
      </dgm:t>
    </dgm:pt>
    <dgm:pt modelId="{98784B07-0F74-4513-A390-D7525D096DDB}" type="sibTrans" cxnId="{149EA21F-53A0-4B43-9C2F-8FEBB16CB30E}">
      <dgm:prSet/>
      <dgm:spPr/>
      <dgm:t>
        <a:bodyPr/>
        <a:lstStyle/>
        <a:p>
          <a:endParaRPr lang="en-US"/>
        </a:p>
      </dgm:t>
    </dgm:pt>
    <dgm:pt modelId="{117476EF-238A-4B82-92FE-1D6CF9415E84}">
      <dgm:prSet phldrT="[Text]" custT="1"/>
      <dgm:spPr/>
      <dgm:t>
        <a:bodyPr/>
        <a:lstStyle/>
        <a:p>
          <a:r>
            <a:rPr lang="en-US" sz="1100" dirty="0" smtClean="0"/>
            <a:t>Security Council</a:t>
          </a:r>
          <a:endParaRPr lang="en-US" sz="1100" dirty="0"/>
        </a:p>
      </dgm:t>
    </dgm:pt>
    <dgm:pt modelId="{2E35B656-B17A-47BE-9047-7FB49727D357}" type="parTrans" cxnId="{06ECF25B-073F-4AFE-9D9A-6F20C08EC4C1}">
      <dgm:prSet/>
      <dgm:spPr/>
      <dgm:t>
        <a:bodyPr/>
        <a:lstStyle/>
        <a:p>
          <a:endParaRPr lang="en-US" sz="3600"/>
        </a:p>
      </dgm:t>
    </dgm:pt>
    <dgm:pt modelId="{24AE2C16-BA91-4E32-A5B4-0B27237752F5}" type="sibTrans" cxnId="{06ECF25B-073F-4AFE-9D9A-6F20C08EC4C1}">
      <dgm:prSet/>
      <dgm:spPr/>
      <dgm:t>
        <a:bodyPr/>
        <a:lstStyle/>
        <a:p>
          <a:endParaRPr lang="en-US"/>
        </a:p>
      </dgm:t>
    </dgm:pt>
    <dgm:pt modelId="{348F1FF0-13A2-48AE-A9BE-9E8AE552063A}">
      <dgm:prSet phldrT="[Text]" custT="1"/>
      <dgm:spPr/>
      <dgm:t>
        <a:bodyPr/>
        <a:lstStyle/>
        <a:p>
          <a:r>
            <a:rPr lang="en-US" sz="1100" dirty="0" smtClean="0"/>
            <a:t>Economic and Social Council</a:t>
          </a:r>
          <a:endParaRPr lang="en-US" sz="1100" dirty="0"/>
        </a:p>
      </dgm:t>
    </dgm:pt>
    <dgm:pt modelId="{CB85367A-259A-45B3-9F57-5C6C76107CFD}" type="parTrans" cxnId="{89DCF1BF-6273-4FBA-8DAA-17985A5091A6}">
      <dgm:prSet/>
      <dgm:spPr/>
      <dgm:t>
        <a:bodyPr/>
        <a:lstStyle/>
        <a:p>
          <a:endParaRPr lang="en-US" sz="3600"/>
        </a:p>
      </dgm:t>
    </dgm:pt>
    <dgm:pt modelId="{D22B970A-7C4E-4B7D-9725-D3BFB078162D}" type="sibTrans" cxnId="{89DCF1BF-6273-4FBA-8DAA-17985A5091A6}">
      <dgm:prSet/>
      <dgm:spPr/>
      <dgm:t>
        <a:bodyPr/>
        <a:lstStyle/>
        <a:p>
          <a:endParaRPr lang="en-US"/>
        </a:p>
      </dgm:t>
    </dgm:pt>
    <dgm:pt modelId="{D85A819A-93C2-4CBB-ACAD-4AC77C56E43D}">
      <dgm:prSet phldrT="[Text]" custT="1"/>
      <dgm:spPr/>
      <dgm:t>
        <a:bodyPr/>
        <a:lstStyle/>
        <a:p>
          <a:r>
            <a:rPr lang="en-US" sz="1100" dirty="0" smtClean="0"/>
            <a:t>Trusteeship Council</a:t>
          </a:r>
          <a:endParaRPr lang="en-US" sz="1100" dirty="0"/>
        </a:p>
      </dgm:t>
    </dgm:pt>
    <dgm:pt modelId="{D8F3B504-9AA7-491A-8DCB-B05746ECC174}" type="parTrans" cxnId="{ACAEE322-B9D2-47C4-8587-9ADB1EE033AA}">
      <dgm:prSet/>
      <dgm:spPr/>
      <dgm:t>
        <a:bodyPr/>
        <a:lstStyle/>
        <a:p>
          <a:endParaRPr lang="en-US" sz="3600"/>
        </a:p>
      </dgm:t>
    </dgm:pt>
    <dgm:pt modelId="{908F33DF-897D-475F-A495-19D4EEDFB4B2}" type="sibTrans" cxnId="{ACAEE322-B9D2-47C4-8587-9ADB1EE033AA}">
      <dgm:prSet/>
      <dgm:spPr/>
      <dgm:t>
        <a:bodyPr/>
        <a:lstStyle/>
        <a:p>
          <a:endParaRPr lang="en-US"/>
        </a:p>
      </dgm:t>
    </dgm:pt>
    <dgm:pt modelId="{5BC152DA-A5B8-4B93-89CF-DA530420833F}">
      <dgm:prSet phldrT="[Text]" custT="1"/>
      <dgm:spPr/>
      <dgm:t>
        <a:bodyPr/>
        <a:lstStyle/>
        <a:p>
          <a:r>
            <a:rPr lang="en-US" sz="1100" dirty="0" smtClean="0"/>
            <a:t>Int’l Court of Justice</a:t>
          </a:r>
          <a:endParaRPr lang="en-US" sz="1100" dirty="0"/>
        </a:p>
      </dgm:t>
    </dgm:pt>
    <dgm:pt modelId="{3389F7A1-7381-4E01-B2F7-7F1EA45A3DD2}" type="parTrans" cxnId="{95EA92A9-20B1-4BF1-8AA1-158A3ADEBD8F}">
      <dgm:prSet/>
      <dgm:spPr/>
      <dgm:t>
        <a:bodyPr/>
        <a:lstStyle/>
        <a:p>
          <a:endParaRPr lang="en-US" sz="3600"/>
        </a:p>
      </dgm:t>
    </dgm:pt>
    <dgm:pt modelId="{11CB0524-3045-4DF5-824C-4621BAA1CE4E}" type="sibTrans" cxnId="{95EA92A9-20B1-4BF1-8AA1-158A3ADEBD8F}">
      <dgm:prSet/>
      <dgm:spPr/>
      <dgm:t>
        <a:bodyPr/>
        <a:lstStyle/>
        <a:p>
          <a:endParaRPr lang="en-US"/>
        </a:p>
      </dgm:t>
    </dgm:pt>
    <dgm:pt modelId="{94B35CDC-FF6C-4D2A-83C1-738F542D4E05}">
      <dgm:prSet phldrT="[Text]" custT="1"/>
      <dgm:spPr/>
      <dgm:t>
        <a:bodyPr/>
        <a:lstStyle/>
        <a:p>
          <a:r>
            <a:rPr lang="en-US" sz="1100" dirty="0" smtClean="0"/>
            <a:t>Secretariat</a:t>
          </a:r>
          <a:endParaRPr lang="en-US" sz="1100" dirty="0"/>
        </a:p>
      </dgm:t>
    </dgm:pt>
    <dgm:pt modelId="{2A2B13E9-D714-4F59-9738-EFD9473A56B0}" type="parTrans" cxnId="{B63680DC-46A5-44A3-865A-F1DCBA4E699F}">
      <dgm:prSet/>
      <dgm:spPr/>
      <dgm:t>
        <a:bodyPr/>
        <a:lstStyle/>
        <a:p>
          <a:endParaRPr lang="en-US" sz="3600"/>
        </a:p>
      </dgm:t>
    </dgm:pt>
    <dgm:pt modelId="{73719358-862F-424B-AD0D-22E8B1634DC3}" type="sibTrans" cxnId="{B63680DC-46A5-44A3-865A-F1DCBA4E699F}">
      <dgm:prSet/>
      <dgm:spPr/>
      <dgm:t>
        <a:bodyPr/>
        <a:lstStyle/>
        <a:p>
          <a:endParaRPr lang="en-US"/>
        </a:p>
      </dgm:t>
    </dgm:pt>
    <dgm:pt modelId="{48CAFD90-8B8A-48BE-ACA1-0D206C8ACE4A}">
      <dgm:prSet phldrT="[Text]" custT="1"/>
      <dgm:spPr/>
      <dgm:t>
        <a:bodyPr/>
        <a:lstStyle/>
        <a:p>
          <a:r>
            <a:rPr lang="en-US" sz="1100" dirty="0" smtClean="0"/>
            <a:t>15 Members</a:t>
          </a:r>
          <a:br>
            <a:rPr lang="en-US" sz="1100" dirty="0" smtClean="0"/>
          </a:br>
          <a:r>
            <a:rPr lang="en-US" sz="1100" dirty="0" smtClean="0"/>
            <a:t>5 Permanent</a:t>
          </a:r>
          <a:br>
            <a:rPr lang="en-US" sz="1100" dirty="0" smtClean="0"/>
          </a:br>
          <a:r>
            <a:rPr lang="en-US" sz="1100" dirty="0" smtClean="0"/>
            <a:t>Peacekeeping</a:t>
          </a:r>
          <a:endParaRPr lang="en-US" sz="1100" dirty="0"/>
        </a:p>
      </dgm:t>
    </dgm:pt>
    <dgm:pt modelId="{C5A6A77F-9461-49E9-8E4F-7CA87174D6CA}" type="parTrans" cxnId="{635ADB11-29A6-42CF-9F0C-F36442564E65}">
      <dgm:prSet/>
      <dgm:spPr/>
      <dgm:t>
        <a:bodyPr/>
        <a:lstStyle/>
        <a:p>
          <a:endParaRPr lang="en-US" sz="3600"/>
        </a:p>
      </dgm:t>
    </dgm:pt>
    <dgm:pt modelId="{627B8DE1-1499-4BFE-A954-6EAC94B0EBB6}" type="sibTrans" cxnId="{635ADB11-29A6-42CF-9F0C-F36442564E65}">
      <dgm:prSet/>
      <dgm:spPr/>
      <dgm:t>
        <a:bodyPr/>
        <a:lstStyle/>
        <a:p>
          <a:endParaRPr lang="en-US"/>
        </a:p>
      </dgm:t>
    </dgm:pt>
    <dgm:pt modelId="{F7F5C8EB-A745-4105-8BC1-4417B21A2FD2}">
      <dgm:prSet phldrT="[Text]" custT="1"/>
      <dgm:spPr/>
      <dgm:t>
        <a:bodyPr/>
        <a:lstStyle/>
        <a:p>
          <a:r>
            <a:rPr lang="en-US" sz="1100" dirty="0" smtClean="0"/>
            <a:t>WHO</a:t>
          </a:r>
          <a:br>
            <a:rPr lang="en-US" sz="1100" dirty="0" smtClean="0"/>
          </a:br>
          <a:r>
            <a:rPr lang="en-US" sz="1100" dirty="0" smtClean="0"/>
            <a:t>IMF</a:t>
          </a:r>
          <a:br>
            <a:rPr lang="en-US" sz="1100" dirty="0" smtClean="0"/>
          </a:br>
          <a:r>
            <a:rPr lang="en-US" sz="1100" dirty="0" smtClean="0"/>
            <a:t>ITU</a:t>
          </a:r>
          <a:br>
            <a:rPr lang="en-US" sz="1100" dirty="0" smtClean="0"/>
          </a:br>
          <a:r>
            <a:rPr lang="en-US" sz="1100" dirty="0" smtClean="0"/>
            <a:t>WTO</a:t>
          </a:r>
          <a:br>
            <a:rPr lang="en-US" sz="1100" dirty="0" smtClean="0"/>
          </a:br>
          <a:r>
            <a:rPr lang="en-US" sz="1100" dirty="0" smtClean="0"/>
            <a:t>UNICEF</a:t>
          </a:r>
          <a:br>
            <a:rPr lang="en-US" sz="1100" dirty="0" smtClean="0"/>
          </a:br>
          <a:r>
            <a:rPr lang="en-US" sz="1100" dirty="0" smtClean="0"/>
            <a:t>etc</a:t>
          </a:r>
          <a:endParaRPr lang="en-US" sz="1100" dirty="0"/>
        </a:p>
      </dgm:t>
    </dgm:pt>
    <dgm:pt modelId="{7EFB5D66-2404-45EC-8A8E-CC7A3452EB72}" type="parTrans" cxnId="{192F520B-F7B2-4BD9-98C7-E7ABF8693EED}">
      <dgm:prSet/>
      <dgm:spPr/>
      <dgm:t>
        <a:bodyPr/>
        <a:lstStyle/>
        <a:p>
          <a:endParaRPr lang="en-US" sz="3600"/>
        </a:p>
      </dgm:t>
    </dgm:pt>
    <dgm:pt modelId="{AA8883EE-0C1C-4EF1-B987-EE7839B94AE8}" type="sibTrans" cxnId="{192F520B-F7B2-4BD9-98C7-E7ABF8693EED}">
      <dgm:prSet/>
      <dgm:spPr/>
      <dgm:t>
        <a:bodyPr/>
        <a:lstStyle/>
        <a:p>
          <a:endParaRPr lang="en-US"/>
        </a:p>
      </dgm:t>
    </dgm:pt>
    <dgm:pt modelId="{C398A1FB-8DF9-40EF-BF2E-AFFF49343D58}">
      <dgm:prSet phldrT="[Text]" custT="1"/>
      <dgm:spPr/>
      <dgm:t>
        <a:bodyPr/>
        <a:lstStyle/>
        <a:p>
          <a:r>
            <a:rPr lang="en-US" sz="1100" dirty="0" smtClean="0"/>
            <a:t>15 Judges</a:t>
          </a:r>
          <a:br>
            <a:rPr lang="en-US" sz="1100" dirty="0" smtClean="0"/>
          </a:br>
          <a:r>
            <a:rPr lang="en-US" sz="1100" dirty="0" smtClean="0"/>
            <a:t>The Hague</a:t>
          </a:r>
          <a:endParaRPr lang="en-US" sz="1100" dirty="0"/>
        </a:p>
      </dgm:t>
    </dgm:pt>
    <dgm:pt modelId="{792BB38A-1115-4426-B21F-BA4F53C39B06}" type="parTrans" cxnId="{CE27CA5C-A874-4CE6-A56B-75E46CD20F5B}">
      <dgm:prSet/>
      <dgm:spPr/>
      <dgm:t>
        <a:bodyPr/>
        <a:lstStyle/>
        <a:p>
          <a:endParaRPr lang="en-US"/>
        </a:p>
      </dgm:t>
    </dgm:pt>
    <dgm:pt modelId="{816B5245-F6FD-42E5-9CAC-306B3AC39300}" type="sibTrans" cxnId="{CE27CA5C-A874-4CE6-A56B-75E46CD20F5B}">
      <dgm:prSet/>
      <dgm:spPr/>
      <dgm:t>
        <a:bodyPr/>
        <a:lstStyle/>
        <a:p>
          <a:endParaRPr lang="en-US"/>
        </a:p>
      </dgm:t>
    </dgm:pt>
    <dgm:pt modelId="{13790D66-7546-4C1D-90BA-9B6142E0C032}">
      <dgm:prSet phldrT="[Text]" custT="1"/>
      <dgm:spPr/>
      <dgm:t>
        <a:bodyPr/>
        <a:lstStyle/>
        <a:p>
          <a:r>
            <a:rPr lang="en-US" sz="1100" dirty="0" smtClean="0"/>
            <a:t>Administration</a:t>
          </a:r>
          <a:endParaRPr lang="en-US" sz="1100" dirty="0"/>
        </a:p>
      </dgm:t>
    </dgm:pt>
    <dgm:pt modelId="{FBA5DC0F-B3DF-49AA-8CE0-16FCF5A0F2F3}" type="parTrans" cxnId="{94F23CE2-0E20-4F35-AA0A-BBCC68B9818A}">
      <dgm:prSet/>
      <dgm:spPr/>
      <dgm:t>
        <a:bodyPr/>
        <a:lstStyle/>
        <a:p>
          <a:endParaRPr lang="en-US"/>
        </a:p>
      </dgm:t>
    </dgm:pt>
    <dgm:pt modelId="{D882CB23-AA6B-45F8-A260-DE8A216605B1}" type="sibTrans" cxnId="{94F23CE2-0E20-4F35-AA0A-BBCC68B9818A}">
      <dgm:prSet/>
      <dgm:spPr/>
      <dgm:t>
        <a:bodyPr/>
        <a:lstStyle/>
        <a:p>
          <a:endParaRPr lang="en-US"/>
        </a:p>
      </dgm:t>
    </dgm:pt>
    <dgm:pt modelId="{A0A1749A-8E87-40CD-809F-51950983DA02}" type="pres">
      <dgm:prSet presAssocID="{E39323F3-6D46-470A-99C4-E4BE9FAAAD64}" presName="hierChild1" presStyleCnt="0">
        <dgm:presLayoutVars>
          <dgm:chPref val="1"/>
          <dgm:dir/>
          <dgm:animOne val="branch"/>
          <dgm:animLvl val="lvl"/>
          <dgm:resizeHandles/>
        </dgm:presLayoutVars>
      </dgm:prSet>
      <dgm:spPr/>
      <dgm:t>
        <a:bodyPr/>
        <a:lstStyle/>
        <a:p>
          <a:endParaRPr lang="en-US"/>
        </a:p>
      </dgm:t>
    </dgm:pt>
    <dgm:pt modelId="{7CBF01DF-A69A-4B77-B875-60CEE1621724}" type="pres">
      <dgm:prSet presAssocID="{18F5AB7E-67E7-4752-A32B-54829817EE51}" presName="hierRoot1" presStyleCnt="0"/>
      <dgm:spPr/>
    </dgm:pt>
    <dgm:pt modelId="{5EF64919-5E4D-40EC-A274-97D8A436A5A1}" type="pres">
      <dgm:prSet presAssocID="{18F5AB7E-67E7-4752-A32B-54829817EE51}" presName="composite" presStyleCnt="0"/>
      <dgm:spPr/>
    </dgm:pt>
    <dgm:pt modelId="{F094A2E3-CF89-4529-890D-7E8256CFDFFA}" type="pres">
      <dgm:prSet presAssocID="{18F5AB7E-67E7-4752-A32B-54829817EE51}" presName="background" presStyleLbl="node0" presStyleIdx="0" presStyleCnt="1"/>
      <dgm:spPr/>
    </dgm:pt>
    <dgm:pt modelId="{46077E44-5DB7-4FA4-A0C2-C17F0D9C51B8}" type="pres">
      <dgm:prSet presAssocID="{18F5AB7E-67E7-4752-A32B-54829817EE51}" presName="text" presStyleLbl="fgAcc0" presStyleIdx="0" presStyleCnt="1" custLinFactY="46513" custLinFactNeighborX="-7015" custLinFactNeighborY="100000">
        <dgm:presLayoutVars>
          <dgm:chPref val="3"/>
        </dgm:presLayoutVars>
      </dgm:prSet>
      <dgm:spPr/>
      <dgm:t>
        <a:bodyPr/>
        <a:lstStyle/>
        <a:p>
          <a:endParaRPr lang="en-US"/>
        </a:p>
      </dgm:t>
    </dgm:pt>
    <dgm:pt modelId="{0552AEB8-A0D1-4ADA-8755-574807A7ECE6}" type="pres">
      <dgm:prSet presAssocID="{18F5AB7E-67E7-4752-A32B-54829817EE51}" presName="hierChild2" presStyleCnt="0"/>
      <dgm:spPr/>
    </dgm:pt>
    <dgm:pt modelId="{98AA891D-9CF7-433B-857B-3D0DFBBF0FC5}" type="pres">
      <dgm:prSet presAssocID="{9FEDD70C-46F4-4CE2-A658-8096B8F0BC5A}" presName="Name10" presStyleLbl="parChTrans1D2" presStyleIdx="0" presStyleCnt="6"/>
      <dgm:spPr/>
      <dgm:t>
        <a:bodyPr/>
        <a:lstStyle/>
        <a:p>
          <a:endParaRPr lang="en-US"/>
        </a:p>
      </dgm:t>
    </dgm:pt>
    <dgm:pt modelId="{341084A8-A9A1-46E7-818E-C616343ECAF6}" type="pres">
      <dgm:prSet presAssocID="{05EC10EC-432A-4F40-AB02-F9949AB53C74}" presName="hierRoot2" presStyleCnt="0"/>
      <dgm:spPr/>
    </dgm:pt>
    <dgm:pt modelId="{77A8BA71-D833-4395-A22F-B5BFBBAD3B5B}" type="pres">
      <dgm:prSet presAssocID="{05EC10EC-432A-4F40-AB02-F9949AB53C74}" presName="composite2" presStyleCnt="0"/>
      <dgm:spPr/>
    </dgm:pt>
    <dgm:pt modelId="{6A5F42AC-4AA7-411B-BF86-CE324384864A}" type="pres">
      <dgm:prSet presAssocID="{05EC10EC-432A-4F40-AB02-F9949AB53C74}" presName="background2" presStyleLbl="node2" presStyleIdx="0" presStyleCnt="6"/>
      <dgm:spPr/>
    </dgm:pt>
    <dgm:pt modelId="{84D73CD4-CD8D-4598-9D58-F302055462FC}" type="pres">
      <dgm:prSet presAssocID="{05EC10EC-432A-4F40-AB02-F9949AB53C74}" presName="text2" presStyleLbl="fgAcc2" presStyleIdx="0" presStyleCnt="6" custLinFactY="46513" custLinFactNeighborX="-7015" custLinFactNeighborY="100000">
        <dgm:presLayoutVars>
          <dgm:chPref val="3"/>
        </dgm:presLayoutVars>
      </dgm:prSet>
      <dgm:spPr/>
      <dgm:t>
        <a:bodyPr/>
        <a:lstStyle/>
        <a:p>
          <a:endParaRPr lang="en-US"/>
        </a:p>
      </dgm:t>
    </dgm:pt>
    <dgm:pt modelId="{B9EBF399-D275-4E42-A66A-1D518898005F}" type="pres">
      <dgm:prSet presAssocID="{05EC10EC-432A-4F40-AB02-F9949AB53C74}" presName="hierChild3" presStyleCnt="0"/>
      <dgm:spPr/>
    </dgm:pt>
    <dgm:pt modelId="{837DA649-91BA-42F4-974F-9B049A5B3E85}" type="pres">
      <dgm:prSet presAssocID="{C9C6893E-E3A9-4F76-BF80-9072BEBCE5D4}" presName="Name17" presStyleLbl="parChTrans1D3" presStyleIdx="0" presStyleCnt="5"/>
      <dgm:spPr/>
      <dgm:t>
        <a:bodyPr/>
        <a:lstStyle/>
        <a:p>
          <a:endParaRPr lang="en-US"/>
        </a:p>
      </dgm:t>
    </dgm:pt>
    <dgm:pt modelId="{6C1C22EB-F474-482D-A30C-AAD22347D3B8}" type="pres">
      <dgm:prSet presAssocID="{0FF536CC-AB54-4303-B136-276DAB4311AD}" presName="hierRoot3" presStyleCnt="0"/>
      <dgm:spPr/>
    </dgm:pt>
    <dgm:pt modelId="{40BFAF47-6AE3-44B0-AFAF-952329CCEB08}" type="pres">
      <dgm:prSet presAssocID="{0FF536CC-AB54-4303-B136-276DAB4311AD}" presName="composite3" presStyleCnt="0"/>
      <dgm:spPr/>
    </dgm:pt>
    <dgm:pt modelId="{AA280FDC-6D5E-4130-BD07-2DC67F669335}" type="pres">
      <dgm:prSet presAssocID="{0FF536CC-AB54-4303-B136-276DAB4311AD}" presName="background3" presStyleLbl="node3" presStyleIdx="0" presStyleCnt="5"/>
      <dgm:spPr/>
    </dgm:pt>
    <dgm:pt modelId="{319AB136-FC14-4AE5-AD81-411610C96539}" type="pres">
      <dgm:prSet presAssocID="{0FF536CC-AB54-4303-B136-276DAB4311AD}" presName="text3" presStyleLbl="fgAcc3" presStyleIdx="0" presStyleCnt="5" custLinFactY="46513" custLinFactNeighborX="-7015" custLinFactNeighborY="100000">
        <dgm:presLayoutVars>
          <dgm:chPref val="3"/>
        </dgm:presLayoutVars>
      </dgm:prSet>
      <dgm:spPr/>
      <dgm:t>
        <a:bodyPr/>
        <a:lstStyle/>
        <a:p>
          <a:endParaRPr lang="en-US"/>
        </a:p>
      </dgm:t>
    </dgm:pt>
    <dgm:pt modelId="{62819719-6BB3-47C0-B080-77797FCE1C47}" type="pres">
      <dgm:prSet presAssocID="{0FF536CC-AB54-4303-B136-276DAB4311AD}" presName="hierChild4" presStyleCnt="0"/>
      <dgm:spPr/>
    </dgm:pt>
    <dgm:pt modelId="{BC89C8CB-D93A-4193-A6DE-39272C97A7EC}" type="pres">
      <dgm:prSet presAssocID="{2E35B656-B17A-47BE-9047-7FB49727D357}" presName="Name10" presStyleLbl="parChTrans1D2" presStyleIdx="1" presStyleCnt="6"/>
      <dgm:spPr/>
      <dgm:t>
        <a:bodyPr/>
        <a:lstStyle/>
        <a:p>
          <a:endParaRPr lang="en-US"/>
        </a:p>
      </dgm:t>
    </dgm:pt>
    <dgm:pt modelId="{0D4AEAE8-489B-413A-BFE8-5E57F4930876}" type="pres">
      <dgm:prSet presAssocID="{117476EF-238A-4B82-92FE-1D6CF9415E84}" presName="hierRoot2" presStyleCnt="0"/>
      <dgm:spPr/>
    </dgm:pt>
    <dgm:pt modelId="{9361867A-A84F-48E4-8277-EF91FA0D0F79}" type="pres">
      <dgm:prSet presAssocID="{117476EF-238A-4B82-92FE-1D6CF9415E84}" presName="composite2" presStyleCnt="0"/>
      <dgm:spPr/>
    </dgm:pt>
    <dgm:pt modelId="{3F27FA44-8B19-441E-9C67-35CE9F9DDB52}" type="pres">
      <dgm:prSet presAssocID="{117476EF-238A-4B82-92FE-1D6CF9415E84}" presName="background2" presStyleLbl="node2" presStyleIdx="1" presStyleCnt="6"/>
      <dgm:spPr/>
    </dgm:pt>
    <dgm:pt modelId="{3CF4E1EB-5C99-4DD3-95D9-DC4AE3CFB83C}" type="pres">
      <dgm:prSet presAssocID="{117476EF-238A-4B82-92FE-1D6CF9415E84}" presName="text2" presStyleLbl="fgAcc2" presStyleIdx="1" presStyleCnt="6" custLinFactY="46513" custLinFactNeighborX="-7015" custLinFactNeighborY="100000">
        <dgm:presLayoutVars>
          <dgm:chPref val="3"/>
        </dgm:presLayoutVars>
      </dgm:prSet>
      <dgm:spPr/>
      <dgm:t>
        <a:bodyPr/>
        <a:lstStyle/>
        <a:p>
          <a:endParaRPr lang="en-US"/>
        </a:p>
      </dgm:t>
    </dgm:pt>
    <dgm:pt modelId="{2D2CF72E-66B6-4477-B51D-F73E93311393}" type="pres">
      <dgm:prSet presAssocID="{117476EF-238A-4B82-92FE-1D6CF9415E84}" presName="hierChild3" presStyleCnt="0"/>
      <dgm:spPr/>
    </dgm:pt>
    <dgm:pt modelId="{9814FAE8-F72C-407B-933E-2876ED6752B6}" type="pres">
      <dgm:prSet presAssocID="{C5A6A77F-9461-49E9-8E4F-7CA87174D6CA}" presName="Name17" presStyleLbl="parChTrans1D3" presStyleIdx="1" presStyleCnt="5"/>
      <dgm:spPr/>
      <dgm:t>
        <a:bodyPr/>
        <a:lstStyle/>
        <a:p>
          <a:endParaRPr lang="en-US"/>
        </a:p>
      </dgm:t>
    </dgm:pt>
    <dgm:pt modelId="{46E7ED68-FF9D-49BD-8D4D-4A99364D7DBB}" type="pres">
      <dgm:prSet presAssocID="{48CAFD90-8B8A-48BE-ACA1-0D206C8ACE4A}" presName="hierRoot3" presStyleCnt="0"/>
      <dgm:spPr/>
    </dgm:pt>
    <dgm:pt modelId="{5496D1DF-B58C-4A1B-803D-DA019241C72A}" type="pres">
      <dgm:prSet presAssocID="{48CAFD90-8B8A-48BE-ACA1-0D206C8ACE4A}" presName="composite3" presStyleCnt="0"/>
      <dgm:spPr/>
    </dgm:pt>
    <dgm:pt modelId="{81F2E84A-6134-4263-81C1-8C7BF2C7400B}" type="pres">
      <dgm:prSet presAssocID="{48CAFD90-8B8A-48BE-ACA1-0D206C8ACE4A}" presName="background3" presStyleLbl="node3" presStyleIdx="1" presStyleCnt="5"/>
      <dgm:spPr/>
    </dgm:pt>
    <dgm:pt modelId="{9881623C-E128-42A4-B0F7-78E47B34FF2D}" type="pres">
      <dgm:prSet presAssocID="{48CAFD90-8B8A-48BE-ACA1-0D206C8ACE4A}" presName="text3" presStyleLbl="fgAcc3" presStyleIdx="1" presStyleCnt="5" custLinFactY="46513" custLinFactNeighborX="-7015" custLinFactNeighborY="100000">
        <dgm:presLayoutVars>
          <dgm:chPref val="3"/>
        </dgm:presLayoutVars>
      </dgm:prSet>
      <dgm:spPr/>
      <dgm:t>
        <a:bodyPr/>
        <a:lstStyle/>
        <a:p>
          <a:endParaRPr lang="en-US"/>
        </a:p>
      </dgm:t>
    </dgm:pt>
    <dgm:pt modelId="{37316078-8086-46B4-9CAE-F0C9C1424B38}" type="pres">
      <dgm:prSet presAssocID="{48CAFD90-8B8A-48BE-ACA1-0D206C8ACE4A}" presName="hierChild4" presStyleCnt="0"/>
      <dgm:spPr/>
    </dgm:pt>
    <dgm:pt modelId="{2233D101-4DFD-40CE-9EC5-666239122069}" type="pres">
      <dgm:prSet presAssocID="{CB85367A-259A-45B3-9F57-5C6C76107CFD}" presName="Name10" presStyleLbl="parChTrans1D2" presStyleIdx="2" presStyleCnt="6"/>
      <dgm:spPr/>
      <dgm:t>
        <a:bodyPr/>
        <a:lstStyle/>
        <a:p>
          <a:endParaRPr lang="en-US"/>
        </a:p>
      </dgm:t>
    </dgm:pt>
    <dgm:pt modelId="{C56901B9-5B8F-4E77-9DCC-2F78DD4D9240}" type="pres">
      <dgm:prSet presAssocID="{348F1FF0-13A2-48AE-A9BE-9E8AE552063A}" presName="hierRoot2" presStyleCnt="0"/>
      <dgm:spPr/>
    </dgm:pt>
    <dgm:pt modelId="{AD20982B-986C-4EC2-86D7-265495676F7A}" type="pres">
      <dgm:prSet presAssocID="{348F1FF0-13A2-48AE-A9BE-9E8AE552063A}" presName="composite2" presStyleCnt="0"/>
      <dgm:spPr/>
    </dgm:pt>
    <dgm:pt modelId="{99E980E7-9BB0-43C5-A732-819FB2342028}" type="pres">
      <dgm:prSet presAssocID="{348F1FF0-13A2-48AE-A9BE-9E8AE552063A}" presName="background2" presStyleLbl="node2" presStyleIdx="2" presStyleCnt="6"/>
      <dgm:spPr/>
    </dgm:pt>
    <dgm:pt modelId="{9379DD6A-1A7F-424A-8351-76AA788CB514}" type="pres">
      <dgm:prSet presAssocID="{348F1FF0-13A2-48AE-A9BE-9E8AE552063A}" presName="text2" presStyleLbl="fgAcc2" presStyleIdx="2" presStyleCnt="6" custLinFactY="46513" custLinFactNeighborX="-7015" custLinFactNeighborY="100000">
        <dgm:presLayoutVars>
          <dgm:chPref val="3"/>
        </dgm:presLayoutVars>
      </dgm:prSet>
      <dgm:spPr/>
      <dgm:t>
        <a:bodyPr/>
        <a:lstStyle/>
        <a:p>
          <a:endParaRPr lang="en-US"/>
        </a:p>
      </dgm:t>
    </dgm:pt>
    <dgm:pt modelId="{02CD3A1D-2C42-4265-8724-0C7F95B5A963}" type="pres">
      <dgm:prSet presAssocID="{348F1FF0-13A2-48AE-A9BE-9E8AE552063A}" presName="hierChild3" presStyleCnt="0"/>
      <dgm:spPr/>
    </dgm:pt>
    <dgm:pt modelId="{9B92EC16-55AC-4318-BD96-F4582EE3B68C}" type="pres">
      <dgm:prSet presAssocID="{7EFB5D66-2404-45EC-8A8E-CC7A3452EB72}" presName="Name17" presStyleLbl="parChTrans1D3" presStyleIdx="2" presStyleCnt="5"/>
      <dgm:spPr/>
      <dgm:t>
        <a:bodyPr/>
        <a:lstStyle/>
        <a:p>
          <a:endParaRPr lang="en-US"/>
        </a:p>
      </dgm:t>
    </dgm:pt>
    <dgm:pt modelId="{8E61EDC4-83E6-41D5-A838-3489FD2848E4}" type="pres">
      <dgm:prSet presAssocID="{F7F5C8EB-A745-4105-8BC1-4417B21A2FD2}" presName="hierRoot3" presStyleCnt="0"/>
      <dgm:spPr/>
    </dgm:pt>
    <dgm:pt modelId="{8B39B42A-2EC6-4B9E-AB6F-6F9CADD44D84}" type="pres">
      <dgm:prSet presAssocID="{F7F5C8EB-A745-4105-8BC1-4417B21A2FD2}" presName="composite3" presStyleCnt="0"/>
      <dgm:spPr/>
    </dgm:pt>
    <dgm:pt modelId="{B8BEB7BA-855D-44C0-8E02-AFC14F3627E9}" type="pres">
      <dgm:prSet presAssocID="{F7F5C8EB-A745-4105-8BC1-4417B21A2FD2}" presName="background3" presStyleLbl="node3" presStyleIdx="2" presStyleCnt="5"/>
      <dgm:spPr/>
    </dgm:pt>
    <dgm:pt modelId="{88009E8F-4552-4E48-AAB1-EB61C2FD7574}" type="pres">
      <dgm:prSet presAssocID="{F7F5C8EB-A745-4105-8BC1-4417B21A2FD2}" presName="text3" presStyleLbl="fgAcc3" presStyleIdx="2" presStyleCnt="5" custLinFactY="46513" custLinFactNeighborX="-7015" custLinFactNeighborY="100000">
        <dgm:presLayoutVars>
          <dgm:chPref val="3"/>
        </dgm:presLayoutVars>
      </dgm:prSet>
      <dgm:spPr/>
      <dgm:t>
        <a:bodyPr/>
        <a:lstStyle/>
        <a:p>
          <a:endParaRPr lang="en-US"/>
        </a:p>
      </dgm:t>
    </dgm:pt>
    <dgm:pt modelId="{33C906DD-9B0A-4E38-A9CC-7D7A5BE4B760}" type="pres">
      <dgm:prSet presAssocID="{F7F5C8EB-A745-4105-8BC1-4417B21A2FD2}" presName="hierChild4" presStyleCnt="0"/>
      <dgm:spPr/>
    </dgm:pt>
    <dgm:pt modelId="{74753000-FF69-4407-ACC4-4FAD1B5C3F88}" type="pres">
      <dgm:prSet presAssocID="{D8F3B504-9AA7-491A-8DCB-B05746ECC174}" presName="Name10" presStyleLbl="parChTrans1D2" presStyleIdx="3" presStyleCnt="6"/>
      <dgm:spPr/>
      <dgm:t>
        <a:bodyPr/>
        <a:lstStyle/>
        <a:p>
          <a:endParaRPr lang="en-US"/>
        </a:p>
      </dgm:t>
    </dgm:pt>
    <dgm:pt modelId="{AFBDB44C-92AE-4A15-BF70-F6D0A603F403}" type="pres">
      <dgm:prSet presAssocID="{D85A819A-93C2-4CBB-ACAD-4AC77C56E43D}" presName="hierRoot2" presStyleCnt="0"/>
      <dgm:spPr/>
    </dgm:pt>
    <dgm:pt modelId="{D74083F3-129C-4520-BF23-51435708CA7B}" type="pres">
      <dgm:prSet presAssocID="{D85A819A-93C2-4CBB-ACAD-4AC77C56E43D}" presName="composite2" presStyleCnt="0"/>
      <dgm:spPr/>
    </dgm:pt>
    <dgm:pt modelId="{4D96434B-57A3-4F67-9587-0863A83C3B7F}" type="pres">
      <dgm:prSet presAssocID="{D85A819A-93C2-4CBB-ACAD-4AC77C56E43D}" presName="background2" presStyleLbl="node2" presStyleIdx="3" presStyleCnt="6"/>
      <dgm:spPr/>
    </dgm:pt>
    <dgm:pt modelId="{8EAE3875-A085-4980-ADBF-7A686308412E}" type="pres">
      <dgm:prSet presAssocID="{D85A819A-93C2-4CBB-ACAD-4AC77C56E43D}" presName="text2" presStyleLbl="fgAcc2" presStyleIdx="3" presStyleCnt="6" custLinFactY="46513" custLinFactNeighborX="-7015" custLinFactNeighborY="100000">
        <dgm:presLayoutVars>
          <dgm:chPref val="3"/>
        </dgm:presLayoutVars>
      </dgm:prSet>
      <dgm:spPr/>
      <dgm:t>
        <a:bodyPr/>
        <a:lstStyle/>
        <a:p>
          <a:endParaRPr lang="en-US"/>
        </a:p>
      </dgm:t>
    </dgm:pt>
    <dgm:pt modelId="{67707473-8E53-4A38-A6CA-A9F7598C3E3F}" type="pres">
      <dgm:prSet presAssocID="{D85A819A-93C2-4CBB-ACAD-4AC77C56E43D}" presName="hierChild3" presStyleCnt="0"/>
      <dgm:spPr/>
    </dgm:pt>
    <dgm:pt modelId="{A53EFB78-3F3D-4B0D-81C6-73326B3BB915}" type="pres">
      <dgm:prSet presAssocID="{3389F7A1-7381-4E01-B2F7-7F1EA45A3DD2}" presName="Name10" presStyleLbl="parChTrans1D2" presStyleIdx="4" presStyleCnt="6"/>
      <dgm:spPr/>
      <dgm:t>
        <a:bodyPr/>
        <a:lstStyle/>
        <a:p>
          <a:endParaRPr lang="en-US"/>
        </a:p>
      </dgm:t>
    </dgm:pt>
    <dgm:pt modelId="{9697B7AA-12E1-426B-9389-370EB71FAFFB}" type="pres">
      <dgm:prSet presAssocID="{5BC152DA-A5B8-4B93-89CF-DA530420833F}" presName="hierRoot2" presStyleCnt="0"/>
      <dgm:spPr/>
    </dgm:pt>
    <dgm:pt modelId="{2D16D4CC-9DFF-4776-8BCA-221F635D9F5F}" type="pres">
      <dgm:prSet presAssocID="{5BC152DA-A5B8-4B93-89CF-DA530420833F}" presName="composite2" presStyleCnt="0"/>
      <dgm:spPr/>
    </dgm:pt>
    <dgm:pt modelId="{DAD47BD9-98EC-419C-A7A2-205984F2BC33}" type="pres">
      <dgm:prSet presAssocID="{5BC152DA-A5B8-4B93-89CF-DA530420833F}" presName="background2" presStyleLbl="node2" presStyleIdx="4" presStyleCnt="6"/>
      <dgm:spPr/>
    </dgm:pt>
    <dgm:pt modelId="{29158710-34BB-4BFD-A54C-FF2C51A62A1A}" type="pres">
      <dgm:prSet presAssocID="{5BC152DA-A5B8-4B93-89CF-DA530420833F}" presName="text2" presStyleLbl="fgAcc2" presStyleIdx="4" presStyleCnt="6" custLinFactY="46513" custLinFactNeighborX="-7015" custLinFactNeighborY="100000">
        <dgm:presLayoutVars>
          <dgm:chPref val="3"/>
        </dgm:presLayoutVars>
      </dgm:prSet>
      <dgm:spPr/>
      <dgm:t>
        <a:bodyPr/>
        <a:lstStyle/>
        <a:p>
          <a:endParaRPr lang="en-US"/>
        </a:p>
      </dgm:t>
    </dgm:pt>
    <dgm:pt modelId="{86E21BAF-816C-433B-889F-232F7FF8FD8A}" type="pres">
      <dgm:prSet presAssocID="{5BC152DA-A5B8-4B93-89CF-DA530420833F}" presName="hierChild3" presStyleCnt="0"/>
      <dgm:spPr/>
    </dgm:pt>
    <dgm:pt modelId="{3DDE31E4-4541-4C90-8913-9F6D37013D71}" type="pres">
      <dgm:prSet presAssocID="{792BB38A-1115-4426-B21F-BA4F53C39B06}" presName="Name17" presStyleLbl="parChTrans1D3" presStyleIdx="3" presStyleCnt="5"/>
      <dgm:spPr/>
      <dgm:t>
        <a:bodyPr/>
        <a:lstStyle/>
        <a:p>
          <a:endParaRPr lang="en-US"/>
        </a:p>
      </dgm:t>
    </dgm:pt>
    <dgm:pt modelId="{6C1B9524-B771-4F61-9A9E-D4E37D582085}" type="pres">
      <dgm:prSet presAssocID="{C398A1FB-8DF9-40EF-BF2E-AFFF49343D58}" presName="hierRoot3" presStyleCnt="0"/>
      <dgm:spPr/>
    </dgm:pt>
    <dgm:pt modelId="{26C956A1-EA86-44E3-8DE3-08AD319289DA}" type="pres">
      <dgm:prSet presAssocID="{C398A1FB-8DF9-40EF-BF2E-AFFF49343D58}" presName="composite3" presStyleCnt="0"/>
      <dgm:spPr/>
    </dgm:pt>
    <dgm:pt modelId="{2FCD4E61-80FE-4DC8-BBD3-F798838F0B7C}" type="pres">
      <dgm:prSet presAssocID="{C398A1FB-8DF9-40EF-BF2E-AFFF49343D58}" presName="background3" presStyleLbl="node3" presStyleIdx="3" presStyleCnt="5"/>
      <dgm:spPr/>
    </dgm:pt>
    <dgm:pt modelId="{45C110E5-CDD8-4852-853F-8864C56FEDD8}" type="pres">
      <dgm:prSet presAssocID="{C398A1FB-8DF9-40EF-BF2E-AFFF49343D58}" presName="text3" presStyleLbl="fgAcc3" presStyleIdx="3" presStyleCnt="5" custLinFactY="46513" custLinFactNeighborX="-7015" custLinFactNeighborY="100000">
        <dgm:presLayoutVars>
          <dgm:chPref val="3"/>
        </dgm:presLayoutVars>
      </dgm:prSet>
      <dgm:spPr/>
      <dgm:t>
        <a:bodyPr/>
        <a:lstStyle/>
        <a:p>
          <a:endParaRPr lang="en-US"/>
        </a:p>
      </dgm:t>
    </dgm:pt>
    <dgm:pt modelId="{A9737320-B9F7-42E5-B244-6E0376BAD647}" type="pres">
      <dgm:prSet presAssocID="{C398A1FB-8DF9-40EF-BF2E-AFFF49343D58}" presName="hierChild4" presStyleCnt="0"/>
      <dgm:spPr/>
    </dgm:pt>
    <dgm:pt modelId="{6634B7AE-9FE9-4495-9B63-D797C36C9BBF}" type="pres">
      <dgm:prSet presAssocID="{2A2B13E9-D714-4F59-9738-EFD9473A56B0}" presName="Name10" presStyleLbl="parChTrans1D2" presStyleIdx="5" presStyleCnt="6"/>
      <dgm:spPr/>
      <dgm:t>
        <a:bodyPr/>
        <a:lstStyle/>
        <a:p>
          <a:endParaRPr lang="en-US"/>
        </a:p>
      </dgm:t>
    </dgm:pt>
    <dgm:pt modelId="{CE8C712E-B495-45D2-916A-D416E95EFBCC}" type="pres">
      <dgm:prSet presAssocID="{94B35CDC-FF6C-4D2A-83C1-738F542D4E05}" presName="hierRoot2" presStyleCnt="0"/>
      <dgm:spPr/>
    </dgm:pt>
    <dgm:pt modelId="{431DB9EE-76D0-4B82-9EC9-6E51A5198183}" type="pres">
      <dgm:prSet presAssocID="{94B35CDC-FF6C-4D2A-83C1-738F542D4E05}" presName="composite2" presStyleCnt="0"/>
      <dgm:spPr/>
    </dgm:pt>
    <dgm:pt modelId="{2683DFFE-AB83-4F40-A7BF-5A9979C6A497}" type="pres">
      <dgm:prSet presAssocID="{94B35CDC-FF6C-4D2A-83C1-738F542D4E05}" presName="background2" presStyleLbl="node2" presStyleIdx="5" presStyleCnt="6"/>
      <dgm:spPr/>
    </dgm:pt>
    <dgm:pt modelId="{C0BB2118-9DE5-412D-91F7-6A2C0612680F}" type="pres">
      <dgm:prSet presAssocID="{94B35CDC-FF6C-4D2A-83C1-738F542D4E05}" presName="text2" presStyleLbl="fgAcc2" presStyleIdx="5" presStyleCnt="6" custLinFactY="46513" custLinFactNeighborX="-7015" custLinFactNeighborY="100000">
        <dgm:presLayoutVars>
          <dgm:chPref val="3"/>
        </dgm:presLayoutVars>
      </dgm:prSet>
      <dgm:spPr/>
      <dgm:t>
        <a:bodyPr/>
        <a:lstStyle/>
        <a:p>
          <a:endParaRPr lang="en-US"/>
        </a:p>
      </dgm:t>
    </dgm:pt>
    <dgm:pt modelId="{54CB312B-ED1E-488F-BB6A-83035A34DD79}" type="pres">
      <dgm:prSet presAssocID="{94B35CDC-FF6C-4D2A-83C1-738F542D4E05}" presName="hierChild3" presStyleCnt="0"/>
      <dgm:spPr/>
    </dgm:pt>
    <dgm:pt modelId="{3C04B24B-6FB9-4559-B7CA-7F9F71CC22BB}" type="pres">
      <dgm:prSet presAssocID="{FBA5DC0F-B3DF-49AA-8CE0-16FCF5A0F2F3}" presName="Name17" presStyleLbl="parChTrans1D3" presStyleIdx="4" presStyleCnt="5"/>
      <dgm:spPr/>
      <dgm:t>
        <a:bodyPr/>
        <a:lstStyle/>
        <a:p>
          <a:endParaRPr lang="en-US"/>
        </a:p>
      </dgm:t>
    </dgm:pt>
    <dgm:pt modelId="{09ABD4B5-97F5-4AE8-8358-04CA07ECCAE0}" type="pres">
      <dgm:prSet presAssocID="{13790D66-7546-4C1D-90BA-9B6142E0C032}" presName="hierRoot3" presStyleCnt="0"/>
      <dgm:spPr/>
    </dgm:pt>
    <dgm:pt modelId="{FED470E0-3219-467A-BCA7-02122C39D91D}" type="pres">
      <dgm:prSet presAssocID="{13790D66-7546-4C1D-90BA-9B6142E0C032}" presName="composite3" presStyleCnt="0"/>
      <dgm:spPr/>
    </dgm:pt>
    <dgm:pt modelId="{DF73B082-BC51-453D-9DC5-682C975E4C7D}" type="pres">
      <dgm:prSet presAssocID="{13790D66-7546-4C1D-90BA-9B6142E0C032}" presName="background3" presStyleLbl="node3" presStyleIdx="4" presStyleCnt="5"/>
      <dgm:spPr/>
    </dgm:pt>
    <dgm:pt modelId="{255C3595-AA3C-46E9-A5C8-4A20D2579CA0}" type="pres">
      <dgm:prSet presAssocID="{13790D66-7546-4C1D-90BA-9B6142E0C032}" presName="text3" presStyleLbl="fgAcc3" presStyleIdx="4" presStyleCnt="5" custLinFactY="46513" custLinFactNeighborX="-7015" custLinFactNeighborY="100000">
        <dgm:presLayoutVars>
          <dgm:chPref val="3"/>
        </dgm:presLayoutVars>
      </dgm:prSet>
      <dgm:spPr/>
      <dgm:t>
        <a:bodyPr/>
        <a:lstStyle/>
        <a:p>
          <a:endParaRPr lang="en-US"/>
        </a:p>
      </dgm:t>
    </dgm:pt>
    <dgm:pt modelId="{C6ED02B6-BBAA-4CC4-8F1D-9FD86010028D}" type="pres">
      <dgm:prSet presAssocID="{13790D66-7546-4C1D-90BA-9B6142E0C032}" presName="hierChild4" presStyleCnt="0"/>
      <dgm:spPr/>
    </dgm:pt>
  </dgm:ptLst>
  <dgm:cxnLst>
    <dgm:cxn modelId="{98C34532-A1A3-4F48-AA2A-A1D8E12014C2}" type="presOf" srcId="{3389F7A1-7381-4E01-B2F7-7F1EA45A3DD2}" destId="{A53EFB78-3F3D-4B0D-81C6-73326B3BB915}" srcOrd="0" destOrd="0" presId="urn:microsoft.com/office/officeart/2005/8/layout/hierarchy1"/>
    <dgm:cxn modelId="{A76E4E25-A36A-454D-972D-E47EB63DCAF3}" type="presOf" srcId="{48CAFD90-8B8A-48BE-ACA1-0D206C8ACE4A}" destId="{9881623C-E128-42A4-B0F7-78E47B34FF2D}" srcOrd="0" destOrd="0" presId="urn:microsoft.com/office/officeart/2005/8/layout/hierarchy1"/>
    <dgm:cxn modelId="{06ECF25B-073F-4AFE-9D9A-6F20C08EC4C1}" srcId="{18F5AB7E-67E7-4752-A32B-54829817EE51}" destId="{117476EF-238A-4B82-92FE-1D6CF9415E84}" srcOrd="1" destOrd="0" parTransId="{2E35B656-B17A-47BE-9047-7FB49727D357}" sibTransId="{24AE2C16-BA91-4E32-A5B4-0B27237752F5}"/>
    <dgm:cxn modelId="{55DD518A-37F8-499C-96F7-50809092BCC3}" type="presOf" srcId="{7EFB5D66-2404-45EC-8A8E-CC7A3452EB72}" destId="{9B92EC16-55AC-4318-BD96-F4582EE3B68C}" srcOrd="0" destOrd="0" presId="urn:microsoft.com/office/officeart/2005/8/layout/hierarchy1"/>
    <dgm:cxn modelId="{38ED4F0F-FC67-4BFF-9DBB-E67AC2F0E845}" type="presOf" srcId="{0FF536CC-AB54-4303-B136-276DAB4311AD}" destId="{319AB136-FC14-4AE5-AD81-411610C96539}" srcOrd="0" destOrd="0" presId="urn:microsoft.com/office/officeart/2005/8/layout/hierarchy1"/>
    <dgm:cxn modelId="{795F4643-937A-455C-A544-28264978FB28}" type="presOf" srcId="{C5A6A77F-9461-49E9-8E4F-7CA87174D6CA}" destId="{9814FAE8-F72C-407B-933E-2876ED6752B6}" srcOrd="0" destOrd="0" presId="urn:microsoft.com/office/officeart/2005/8/layout/hierarchy1"/>
    <dgm:cxn modelId="{60A83C30-8EC3-4381-BC20-A655F5E34996}" type="presOf" srcId="{13790D66-7546-4C1D-90BA-9B6142E0C032}" destId="{255C3595-AA3C-46E9-A5C8-4A20D2579CA0}" srcOrd="0" destOrd="0" presId="urn:microsoft.com/office/officeart/2005/8/layout/hierarchy1"/>
    <dgm:cxn modelId="{9F24B6BB-F4A7-4CE3-B53A-E9225E67D375}" type="presOf" srcId="{FBA5DC0F-B3DF-49AA-8CE0-16FCF5A0F2F3}" destId="{3C04B24B-6FB9-4559-B7CA-7F9F71CC22BB}" srcOrd="0" destOrd="0" presId="urn:microsoft.com/office/officeart/2005/8/layout/hierarchy1"/>
    <dgm:cxn modelId="{E51893AA-4329-4D5C-804D-4E6F573721F7}" type="presOf" srcId="{2A2B13E9-D714-4F59-9738-EFD9473A56B0}" destId="{6634B7AE-9FE9-4495-9B63-D797C36C9BBF}" srcOrd="0" destOrd="0" presId="urn:microsoft.com/office/officeart/2005/8/layout/hierarchy1"/>
    <dgm:cxn modelId="{7672FD9C-2829-4807-980E-787679269566}" type="presOf" srcId="{18F5AB7E-67E7-4752-A32B-54829817EE51}" destId="{46077E44-5DB7-4FA4-A0C2-C17F0D9C51B8}" srcOrd="0" destOrd="0" presId="urn:microsoft.com/office/officeart/2005/8/layout/hierarchy1"/>
    <dgm:cxn modelId="{1B1F268B-0A3D-498F-86A3-20C944DF2731}" type="presOf" srcId="{E39323F3-6D46-470A-99C4-E4BE9FAAAD64}" destId="{A0A1749A-8E87-40CD-809F-51950983DA02}" srcOrd="0" destOrd="0" presId="urn:microsoft.com/office/officeart/2005/8/layout/hierarchy1"/>
    <dgm:cxn modelId="{33658638-E37A-487D-BD7E-76A81CF2D7EF}" type="presOf" srcId="{94B35CDC-FF6C-4D2A-83C1-738F542D4E05}" destId="{C0BB2118-9DE5-412D-91F7-6A2C0612680F}" srcOrd="0" destOrd="0" presId="urn:microsoft.com/office/officeart/2005/8/layout/hierarchy1"/>
    <dgm:cxn modelId="{C3804A06-BE87-4F1C-9F80-09CA0234FB80}" type="presOf" srcId="{F7F5C8EB-A745-4105-8BC1-4417B21A2FD2}" destId="{88009E8F-4552-4E48-AAB1-EB61C2FD7574}" srcOrd="0" destOrd="0" presId="urn:microsoft.com/office/officeart/2005/8/layout/hierarchy1"/>
    <dgm:cxn modelId="{82682571-176A-419D-A799-0F2362C72882}" type="presOf" srcId="{5BC152DA-A5B8-4B93-89CF-DA530420833F}" destId="{29158710-34BB-4BFD-A54C-FF2C51A62A1A}" srcOrd="0" destOrd="0" presId="urn:microsoft.com/office/officeart/2005/8/layout/hierarchy1"/>
    <dgm:cxn modelId="{95EA92A9-20B1-4BF1-8AA1-158A3ADEBD8F}" srcId="{18F5AB7E-67E7-4752-A32B-54829817EE51}" destId="{5BC152DA-A5B8-4B93-89CF-DA530420833F}" srcOrd="4" destOrd="0" parTransId="{3389F7A1-7381-4E01-B2F7-7F1EA45A3DD2}" sibTransId="{11CB0524-3045-4DF5-824C-4621BAA1CE4E}"/>
    <dgm:cxn modelId="{74EADD50-409F-4D3F-8B12-D949ECA42E6E}" srcId="{18F5AB7E-67E7-4752-A32B-54829817EE51}" destId="{05EC10EC-432A-4F40-AB02-F9949AB53C74}" srcOrd="0" destOrd="0" parTransId="{9FEDD70C-46F4-4CE2-A658-8096B8F0BC5A}" sibTransId="{D198BD86-4CE7-4DD9-9EB3-E48F3191F905}"/>
    <dgm:cxn modelId="{192F520B-F7B2-4BD9-98C7-E7ABF8693EED}" srcId="{348F1FF0-13A2-48AE-A9BE-9E8AE552063A}" destId="{F7F5C8EB-A745-4105-8BC1-4417B21A2FD2}" srcOrd="0" destOrd="0" parTransId="{7EFB5D66-2404-45EC-8A8E-CC7A3452EB72}" sibTransId="{AA8883EE-0C1C-4EF1-B987-EE7839B94AE8}"/>
    <dgm:cxn modelId="{0F5BEAF0-B636-40F1-A91F-3F447A4A28BF}" type="presOf" srcId="{CB85367A-259A-45B3-9F57-5C6C76107CFD}" destId="{2233D101-4DFD-40CE-9EC5-666239122069}" srcOrd="0" destOrd="0" presId="urn:microsoft.com/office/officeart/2005/8/layout/hierarchy1"/>
    <dgm:cxn modelId="{CE27CA5C-A874-4CE6-A56B-75E46CD20F5B}" srcId="{5BC152DA-A5B8-4B93-89CF-DA530420833F}" destId="{C398A1FB-8DF9-40EF-BF2E-AFFF49343D58}" srcOrd="0" destOrd="0" parTransId="{792BB38A-1115-4426-B21F-BA4F53C39B06}" sibTransId="{816B5245-F6FD-42E5-9CAC-306B3AC39300}"/>
    <dgm:cxn modelId="{635ADB11-29A6-42CF-9F0C-F36442564E65}" srcId="{117476EF-238A-4B82-92FE-1D6CF9415E84}" destId="{48CAFD90-8B8A-48BE-ACA1-0D206C8ACE4A}" srcOrd="0" destOrd="0" parTransId="{C5A6A77F-9461-49E9-8E4F-7CA87174D6CA}" sibTransId="{627B8DE1-1499-4BFE-A954-6EAC94B0EBB6}"/>
    <dgm:cxn modelId="{0130A491-545D-4234-8276-4B624F142EFE}" type="presOf" srcId="{05EC10EC-432A-4F40-AB02-F9949AB53C74}" destId="{84D73CD4-CD8D-4598-9D58-F302055462FC}" srcOrd="0" destOrd="0" presId="urn:microsoft.com/office/officeart/2005/8/layout/hierarchy1"/>
    <dgm:cxn modelId="{36E948F7-7640-45BF-8C44-6C48C127C978}" type="presOf" srcId="{D8F3B504-9AA7-491A-8DCB-B05746ECC174}" destId="{74753000-FF69-4407-ACC4-4FAD1B5C3F88}" srcOrd="0" destOrd="0" presId="urn:microsoft.com/office/officeart/2005/8/layout/hierarchy1"/>
    <dgm:cxn modelId="{24BC74C8-C242-448D-81AF-C9BE9108BB86}" type="presOf" srcId="{792BB38A-1115-4426-B21F-BA4F53C39B06}" destId="{3DDE31E4-4541-4C90-8913-9F6D37013D71}" srcOrd="0" destOrd="0" presId="urn:microsoft.com/office/officeart/2005/8/layout/hierarchy1"/>
    <dgm:cxn modelId="{ACAEE322-B9D2-47C4-8587-9ADB1EE033AA}" srcId="{18F5AB7E-67E7-4752-A32B-54829817EE51}" destId="{D85A819A-93C2-4CBB-ACAD-4AC77C56E43D}" srcOrd="3" destOrd="0" parTransId="{D8F3B504-9AA7-491A-8DCB-B05746ECC174}" sibTransId="{908F33DF-897D-475F-A495-19D4EEDFB4B2}"/>
    <dgm:cxn modelId="{EDEEDE5D-8186-43E8-8C2A-2A1F3E42ACA3}" srcId="{E39323F3-6D46-470A-99C4-E4BE9FAAAD64}" destId="{18F5AB7E-67E7-4752-A32B-54829817EE51}" srcOrd="0" destOrd="0" parTransId="{BEDF84A8-3097-4093-8DAF-EF8E64A412C3}" sibTransId="{D0D4B373-3120-46BB-B09C-E4DD6721BB93}"/>
    <dgm:cxn modelId="{554B59B9-1CB3-4019-A9E1-0A82D2D6C65F}" type="presOf" srcId="{2E35B656-B17A-47BE-9047-7FB49727D357}" destId="{BC89C8CB-D93A-4193-A6DE-39272C97A7EC}" srcOrd="0" destOrd="0" presId="urn:microsoft.com/office/officeart/2005/8/layout/hierarchy1"/>
    <dgm:cxn modelId="{B63680DC-46A5-44A3-865A-F1DCBA4E699F}" srcId="{18F5AB7E-67E7-4752-A32B-54829817EE51}" destId="{94B35CDC-FF6C-4D2A-83C1-738F542D4E05}" srcOrd="5" destOrd="0" parTransId="{2A2B13E9-D714-4F59-9738-EFD9473A56B0}" sibTransId="{73719358-862F-424B-AD0D-22E8B1634DC3}"/>
    <dgm:cxn modelId="{149EA21F-53A0-4B43-9C2F-8FEBB16CB30E}" srcId="{05EC10EC-432A-4F40-AB02-F9949AB53C74}" destId="{0FF536CC-AB54-4303-B136-276DAB4311AD}" srcOrd="0" destOrd="0" parTransId="{C9C6893E-E3A9-4F76-BF80-9072BEBCE5D4}" sibTransId="{98784B07-0F74-4513-A390-D7525D096DDB}"/>
    <dgm:cxn modelId="{7EF22ECE-CF52-4ED8-84DE-D9A33397DE0C}" type="presOf" srcId="{D85A819A-93C2-4CBB-ACAD-4AC77C56E43D}" destId="{8EAE3875-A085-4980-ADBF-7A686308412E}" srcOrd="0" destOrd="0" presId="urn:microsoft.com/office/officeart/2005/8/layout/hierarchy1"/>
    <dgm:cxn modelId="{94F23CE2-0E20-4F35-AA0A-BBCC68B9818A}" srcId="{94B35CDC-FF6C-4D2A-83C1-738F542D4E05}" destId="{13790D66-7546-4C1D-90BA-9B6142E0C032}" srcOrd="0" destOrd="0" parTransId="{FBA5DC0F-B3DF-49AA-8CE0-16FCF5A0F2F3}" sibTransId="{D882CB23-AA6B-45F8-A260-DE8A216605B1}"/>
    <dgm:cxn modelId="{03B18F97-4C29-4977-95C9-73E9CEFAAED9}" type="presOf" srcId="{348F1FF0-13A2-48AE-A9BE-9E8AE552063A}" destId="{9379DD6A-1A7F-424A-8351-76AA788CB514}" srcOrd="0" destOrd="0" presId="urn:microsoft.com/office/officeart/2005/8/layout/hierarchy1"/>
    <dgm:cxn modelId="{89DCF1BF-6273-4FBA-8DAA-17985A5091A6}" srcId="{18F5AB7E-67E7-4752-A32B-54829817EE51}" destId="{348F1FF0-13A2-48AE-A9BE-9E8AE552063A}" srcOrd="2" destOrd="0" parTransId="{CB85367A-259A-45B3-9F57-5C6C76107CFD}" sibTransId="{D22B970A-7C4E-4B7D-9725-D3BFB078162D}"/>
    <dgm:cxn modelId="{F9E25AEB-F8A8-4DEB-AA85-A0B793DAA1BA}" type="presOf" srcId="{C398A1FB-8DF9-40EF-BF2E-AFFF49343D58}" destId="{45C110E5-CDD8-4852-853F-8864C56FEDD8}" srcOrd="0" destOrd="0" presId="urn:microsoft.com/office/officeart/2005/8/layout/hierarchy1"/>
    <dgm:cxn modelId="{28094580-BBAD-4302-B42E-45FC0D8E1F4A}" type="presOf" srcId="{117476EF-238A-4B82-92FE-1D6CF9415E84}" destId="{3CF4E1EB-5C99-4DD3-95D9-DC4AE3CFB83C}" srcOrd="0" destOrd="0" presId="urn:microsoft.com/office/officeart/2005/8/layout/hierarchy1"/>
    <dgm:cxn modelId="{35B73507-38ED-46F2-9117-17FA9903CE3E}" type="presOf" srcId="{9FEDD70C-46F4-4CE2-A658-8096B8F0BC5A}" destId="{98AA891D-9CF7-433B-857B-3D0DFBBF0FC5}" srcOrd="0" destOrd="0" presId="urn:microsoft.com/office/officeart/2005/8/layout/hierarchy1"/>
    <dgm:cxn modelId="{F3D89C40-CD11-4742-B5E6-E725A39F393D}" type="presOf" srcId="{C9C6893E-E3A9-4F76-BF80-9072BEBCE5D4}" destId="{837DA649-91BA-42F4-974F-9B049A5B3E85}" srcOrd="0" destOrd="0" presId="urn:microsoft.com/office/officeart/2005/8/layout/hierarchy1"/>
    <dgm:cxn modelId="{07A475C7-AB2F-4332-B6FF-4251BF0724C3}" type="presParOf" srcId="{A0A1749A-8E87-40CD-809F-51950983DA02}" destId="{7CBF01DF-A69A-4B77-B875-60CEE1621724}" srcOrd="0" destOrd="0" presId="urn:microsoft.com/office/officeart/2005/8/layout/hierarchy1"/>
    <dgm:cxn modelId="{9392E377-5D63-478D-8411-E11C0A6288ED}" type="presParOf" srcId="{7CBF01DF-A69A-4B77-B875-60CEE1621724}" destId="{5EF64919-5E4D-40EC-A274-97D8A436A5A1}" srcOrd="0" destOrd="0" presId="urn:microsoft.com/office/officeart/2005/8/layout/hierarchy1"/>
    <dgm:cxn modelId="{31E34861-B5B7-40D2-B622-2B0C8F72C6CD}" type="presParOf" srcId="{5EF64919-5E4D-40EC-A274-97D8A436A5A1}" destId="{F094A2E3-CF89-4529-890D-7E8256CFDFFA}" srcOrd="0" destOrd="0" presId="urn:microsoft.com/office/officeart/2005/8/layout/hierarchy1"/>
    <dgm:cxn modelId="{AED14111-BE04-472E-99B5-EE052771391A}" type="presParOf" srcId="{5EF64919-5E4D-40EC-A274-97D8A436A5A1}" destId="{46077E44-5DB7-4FA4-A0C2-C17F0D9C51B8}" srcOrd="1" destOrd="0" presId="urn:microsoft.com/office/officeart/2005/8/layout/hierarchy1"/>
    <dgm:cxn modelId="{5C200BC5-1C7A-4A91-80AE-536E7C18BEC8}" type="presParOf" srcId="{7CBF01DF-A69A-4B77-B875-60CEE1621724}" destId="{0552AEB8-A0D1-4ADA-8755-574807A7ECE6}" srcOrd="1" destOrd="0" presId="urn:microsoft.com/office/officeart/2005/8/layout/hierarchy1"/>
    <dgm:cxn modelId="{B7077DB0-BCA9-4235-B8AF-332FFC1060CD}" type="presParOf" srcId="{0552AEB8-A0D1-4ADA-8755-574807A7ECE6}" destId="{98AA891D-9CF7-433B-857B-3D0DFBBF0FC5}" srcOrd="0" destOrd="0" presId="urn:microsoft.com/office/officeart/2005/8/layout/hierarchy1"/>
    <dgm:cxn modelId="{274B246F-4932-4374-98D6-6557B6EE4B64}" type="presParOf" srcId="{0552AEB8-A0D1-4ADA-8755-574807A7ECE6}" destId="{341084A8-A9A1-46E7-818E-C616343ECAF6}" srcOrd="1" destOrd="0" presId="urn:microsoft.com/office/officeart/2005/8/layout/hierarchy1"/>
    <dgm:cxn modelId="{858F8DEF-98C7-449B-B322-ABD3094D9C71}" type="presParOf" srcId="{341084A8-A9A1-46E7-818E-C616343ECAF6}" destId="{77A8BA71-D833-4395-A22F-B5BFBBAD3B5B}" srcOrd="0" destOrd="0" presId="urn:microsoft.com/office/officeart/2005/8/layout/hierarchy1"/>
    <dgm:cxn modelId="{CBBBE6BA-368E-4A3D-8538-E8140E6D7AD6}" type="presParOf" srcId="{77A8BA71-D833-4395-A22F-B5BFBBAD3B5B}" destId="{6A5F42AC-4AA7-411B-BF86-CE324384864A}" srcOrd="0" destOrd="0" presId="urn:microsoft.com/office/officeart/2005/8/layout/hierarchy1"/>
    <dgm:cxn modelId="{7C1C0E48-977B-41A4-8A8A-BABBB74FB86B}" type="presParOf" srcId="{77A8BA71-D833-4395-A22F-B5BFBBAD3B5B}" destId="{84D73CD4-CD8D-4598-9D58-F302055462FC}" srcOrd="1" destOrd="0" presId="urn:microsoft.com/office/officeart/2005/8/layout/hierarchy1"/>
    <dgm:cxn modelId="{3284478C-F55F-4D84-843A-003DCF4E1CF7}" type="presParOf" srcId="{341084A8-A9A1-46E7-818E-C616343ECAF6}" destId="{B9EBF399-D275-4E42-A66A-1D518898005F}" srcOrd="1" destOrd="0" presId="urn:microsoft.com/office/officeart/2005/8/layout/hierarchy1"/>
    <dgm:cxn modelId="{0471ABB2-0EF3-47CE-906A-8B87A93F9CCF}" type="presParOf" srcId="{B9EBF399-D275-4E42-A66A-1D518898005F}" destId="{837DA649-91BA-42F4-974F-9B049A5B3E85}" srcOrd="0" destOrd="0" presId="urn:microsoft.com/office/officeart/2005/8/layout/hierarchy1"/>
    <dgm:cxn modelId="{31CE7D63-8888-4E08-A6D6-BCD6180A0002}" type="presParOf" srcId="{B9EBF399-D275-4E42-A66A-1D518898005F}" destId="{6C1C22EB-F474-482D-A30C-AAD22347D3B8}" srcOrd="1" destOrd="0" presId="urn:microsoft.com/office/officeart/2005/8/layout/hierarchy1"/>
    <dgm:cxn modelId="{CEE58432-5BF0-4191-8A5B-2BA30EC919D4}" type="presParOf" srcId="{6C1C22EB-F474-482D-A30C-AAD22347D3B8}" destId="{40BFAF47-6AE3-44B0-AFAF-952329CCEB08}" srcOrd="0" destOrd="0" presId="urn:microsoft.com/office/officeart/2005/8/layout/hierarchy1"/>
    <dgm:cxn modelId="{97E00F9C-8CC3-44E7-BCE9-31B6EA72B6BE}" type="presParOf" srcId="{40BFAF47-6AE3-44B0-AFAF-952329CCEB08}" destId="{AA280FDC-6D5E-4130-BD07-2DC67F669335}" srcOrd="0" destOrd="0" presId="urn:microsoft.com/office/officeart/2005/8/layout/hierarchy1"/>
    <dgm:cxn modelId="{E2BC64DB-E5D8-41AC-8874-583E4084A158}" type="presParOf" srcId="{40BFAF47-6AE3-44B0-AFAF-952329CCEB08}" destId="{319AB136-FC14-4AE5-AD81-411610C96539}" srcOrd="1" destOrd="0" presId="urn:microsoft.com/office/officeart/2005/8/layout/hierarchy1"/>
    <dgm:cxn modelId="{6AAE7D00-8A55-4D9F-957A-AF0A427AD159}" type="presParOf" srcId="{6C1C22EB-F474-482D-A30C-AAD22347D3B8}" destId="{62819719-6BB3-47C0-B080-77797FCE1C47}" srcOrd="1" destOrd="0" presId="urn:microsoft.com/office/officeart/2005/8/layout/hierarchy1"/>
    <dgm:cxn modelId="{87F9DAE4-23AB-4443-AC3E-5666693228EF}" type="presParOf" srcId="{0552AEB8-A0D1-4ADA-8755-574807A7ECE6}" destId="{BC89C8CB-D93A-4193-A6DE-39272C97A7EC}" srcOrd="2" destOrd="0" presId="urn:microsoft.com/office/officeart/2005/8/layout/hierarchy1"/>
    <dgm:cxn modelId="{1A65FC3D-72F9-45B5-A262-A2647E697866}" type="presParOf" srcId="{0552AEB8-A0D1-4ADA-8755-574807A7ECE6}" destId="{0D4AEAE8-489B-413A-BFE8-5E57F4930876}" srcOrd="3" destOrd="0" presId="urn:microsoft.com/office/officeart/2005/8/layout/hierarchy1"/>
    <dgm:cxn modelId="{FF74636F-2A96-45CE-806A-7658CF49ABFF}" type="presParOf" srcId="{0D4AEAE8-489B-413A-BFE8-5E57F4930876}" destId="{9361867A-A84F-48E4-8277-EF91FA0D0F79}" srcOrd="0" destOrd="0" presId="urn:microsoft.com/office/officeart/2005/8/layout/hierarchy1"/>
    <dgm:cxn modelId="{9EBE5013-7E08-4A78-99D3-D9F08850E5A5}" type="presParOf" srcId="{9361867A-A84F-48E4-8277-EF91FA0D0F79}" destId="{3F27FA44-8B19-441E-9C67-35CE9F9DDB52}" srcOrd="0" destOrd="0" presId="urn:microsoft.com/office/officeart/2005/8/layout/hierarchy1"/>
    <dgm:cxn modelId="{3DF29FFE-0F72-462C-B4C9-A5D9404A9FB6}" type="presParOf" srcId="{9361867A-A84F-48E4-8277-EF91FA0D0F79}" destId="{3CF4E1EB-5C99-4DD3-95D9-DC4AE3CFB83C}" srcOrd="1" destOrd="0" presId="urn:microsoft.com/office/officeart/2005/8/layout/hierarchy1"/>
    <dgm:cxn modelId="{23A1B725-CE97-4A3E-A54B-E5A4A3D0AD4D}" type="presParOf" srcId="{0D4AEAE8-489B-413A-BFE8-5E57F4930876}" destId="{2D2CF72E-66B6-4477-B51D-F73E93311393}" srcOrd="1" destOrd="0" presId="urn:microsoft.com/office/officeart/2005/8/layout/hierarchy1"/>
    <dgm:cxn modelId="{E5BB0DDC-2EAE-417C-BB9A-FC040317A0A7}" type="presParOf" srcId="{2D2CF72E-66B6-4477-B51D-F73E93311393}" destId="{9814FAE8-F72C-407B-933E-2876ED6752B6}" srcOrd="0" destOrd="0" presId="urn:microsoft.com/office/officeart/2005/8/layout/hierarchy1"/>
    <dgm:cxn modelId="{3EA4D414-3421-4E05-831E-600C86D50731}" type="presParOf" srcId="{2D2CF72E-66B6-4477-B51D-F73E93311393}" destId="{46E7ED68-FF9D-49BD-8D4D-4A99364D7DBB}" srcOrd="1" destOrd="0" presId="urn:microsoft.com/office/officeart/2005/8/layout/hierarchy1"/>
    <dgm:cxn modelId="{F6B350FA-3A93-4785-A004-F8A38DB6EFA1}" type="presParOf" srcId="{46E7ED68-FF9D-49BD-8D4D-4A99364D7DBB}" destId="{5496D1DF-B58C-4A1B-803D-DA019241C72A}" srcOrd="0" destOrd="0" presId="urn:microsoft.com/office/officeart/2005/8/layout/hierarchy1"/>
    <dgm:cxn modelId="{84711584-4FB4-4A22-B794-063DE0499FC6}" type="presParOf" srcId="{5496D1DF-B58C-4A1B-803D-DA019241C72A}" destId="{81F2E84A-6134-4263-81C1-8C7BF2C7400B}" srcOrd="0" destOrd="0" presId="urn:microsoft.com/office/officeart/2005/8/layout/hierarchy1"/>
    <dgm:cxn modelId="{163317D7-C27A-4A2E-A969-1C42FA0034D7}" type="presParOf" srcId="{5496D1DF-B58C-4A1B-803D-DA019241C72A}" destId="{9881623C-E128-42A4-B0F7-78E47B34FF2D}" srcOrd="1" destOrd="0" presId="urn:microsoft.com/office/officeart/2005/8/layout/hierarchy1"/>
    <dgm:cxn modelId="{7B44BD01-325D-429E-9837-F76526AE8A22}" type="presParOf" srcId="{46E7ED68-FF9D-49BD-8D4D-4A99364D7DBB}" destId="{37316078-8086-46B4-9CAE-F0C9C1424B38}" srcOrd="1" destOrd="0" presId="urn:microsoft.com/office/officeart/2005/8/layout/hierarchy1"/>
    <dgm:cxn modelId="{EDFA7338-970B-4E43-B348-16AC712EFBCE}" type="presParOf" srcId="{0552AEB8-A0D1-4ADA-8755-574807A7ECE6}" destId="{2233D101-4DFD-40CE-9EC5-666239122069}" srcOrd="4" destOrd="0" presId="urn:microsoft.com/office/officeart/2005/8/layout/hierarchy1"/>
    <dgm:cxn modelId="{4E4C3DB1-8B2D-49E5-97CC-E25CE798F7BF}" type="presParOf" srcId="{0552AEB8-A0D1-4ADA-8755-574807A7ECE6}" destId="{C56901B9-5B8F-4E77-9DCC-2F78DD4D9240}" srcOrd="5" destOrd="0" presId="urn:microsoft.com/office/officeart/2005/8/layout/hierarchy1"/>
    <dgm:cxn modelId="{A8235D6E-F7AF-4602-93AB-B9D33C92BCA0}" type="presParOf" srcId="{C56901B9-5B8F-4E77-9DCC-2F78DD4D9240}" destId="{AD20982B-986C-4EC2-86D7-265495676F7A}" srcOrd="0" destOrd="0" presId="urn:microsoft.com/office/officeart/2005/8/layout/hierarchy1"/>
    <dgm:cxn modelId="{460231F9-1860-4C4F-8E2D-489FC5964D92}" type="presParOf" srcId="{AD20982B-986C-4EC2-86D7-265495676F7A}" destId="{99E980E7-9BB0-43C5-A732-819FB2342028}" srcOrd="0" destOrd="0" presId="urn:microsoft.com/office/officeart/2005/8/layout/hierarchy1"/>
    <dgm:cxn modelId="{239ADE01-2642-4975-A49A-FE6E3908A19C}" type="presParOf" srcId="{AD20982B-986C-4EC2-86D7-265495676F7A}" destId="{9379DD6A-1A7F-424A-8351-76AA788CB514}" srcOrd="1" destOrd="0" presId="urn:microsoft.com/office/officeart/2005/8/layout/hierarchy1"/>
    <dgm:cxn modelId="{B7645F9D-485C-4B49-AFAB-ECD92D6CA715}" type="presParOf" srcId="{C56901B9-5B8F-4E77-9DCC-2F78DD4D9240}" destId="{02CD3A1D-2C42-4265-8724-0C7F95B5A963}" srcOrd="1" destOrd="0" presId="urn:microsoft.com/office/officeart/2005/8/layout/hierarchy1"/>
    <dgm:cxn modelId="{48303FD4-19C4-4571-8D6D-97C9B55ECC94}" type="presParOf" srcId="{02CD3A1D-2C42-4265-8724-0C7F95B5A963}" destId="{9B92EC16-55AC-4318-BD96-F4582EE3B68C}" srcOrd="0" destOrd="0" presId="urn:microsoft.com/office/officeart/2005/8/layout/hierarchy1"/>
    <dgm:cxn modelId="{2DB93C6F-105A-4057-B686-4C24E0029C3E}" type="presParOf" srcId="{02CD3A1D-2C42-4265-8724-0C7F95B5A963}" destId="{8E61EDC4-83E6-41D5-A838-3489FD2848E4}" srcOrd="1" destOrd="0" presId="urn:microsoft.com/office/officeart/2005/8/layout/hierarchy1"/>
    <dgm:cxn modelId="{64B3AB60-F9DA-4422-A8F7-A37D21B5D6BC}" type="presParOf" srcId="{8E61EDC4-83E6-41D5-A838-3489FD2848E4}" destId="{8B39B42A-2EC6-4B9E-AB6F-6F9CADD44D84}" srcOrd="0" destOrd="0" presId="urn:microsoft.com/office/officeart/2005/8/layout/hierarchy1"/>
    <dgm:cxn modelId="{E71343E7-8074-4995-AFDE-379376CDF141}" type="presParOf" srcId="{8B39B42A-2EC6-4B9E-AB6F-6F9CADD44D84}" destId="{B8BEB7BA-855D-44C0-8E02-AFC14F3627E9}" srcOrd="0" destOrd="0" presId="urn:microsoft.com/office/officeart/2005/8/layout/hierarchy1"/>
    <dgm:cxn modelId="{3F46108D-2473-4367-8E26-CC86175FDB2F}" type="presParOf" srcId="{8B39B42A-2EC6-4B9E-AB6F-6F9CADD44D84}" destId="{88009E8F-4552-4E48-AAB1-EB61C2FD7574}" srcOrd="1" destOrd="0" presId="urn:microsoft.com/office/officeart/2005/8/layout/hierarchy1"/>
    <dgm:cxn modelId="{28723864-4CA6-4A21-89E4-EFB5FF98D9A8}" type="presParOf" srcId="{8E61EDC4-83E6-41D5-A838-3489FD2848E4}" destId="{33C906DD-9B0A-4E38-A9CC-7D7A5BE4B760}" srcOrd="1" destOrd="0" presId="urn:microsoft.com/office/officeart/2005/8/layout/hierarchy1"/>
    <dgm:cxn modelId="{AAD6AC9F-69AC-4B1F-826A-5681B267A5E7}" type="presParOf" srcId="{0552AEB8-A0D1-4ADA-8755-574807A7ECE6}" destId="{74753000-FF69-4407-ACC4-4FAD1B5C3F88}" srcOrd="6" destOrd="0" presId="urn:microsoft.com/office/officeart/2005/8/layout/hierarchy1"/>
    <dgm:cxn modelId="{2569D600-C958-4A89-A8E1-6DBA27037809}" type="presParOf" srcId="{0552AEB8-A0D1-4ADA-8755-574807A7ECE6}" destId="{AFBDB44C-92AE-4A15-BF70-F6D0A603F403}" srcOrd="7" destOrd="0" presId="urn:microsoft.com/office/officeart/2005/8/layout/hierarchy1"/>
    <dgm:cxn modelId="{49B25C24-53CE-4B70-883A-729A1BF8A30E}" type="presParOf" srcId="{AFBDB44C-92AE-4A15-BF70-F6D0A603F403}" destId="{D74083F3-129C-4520-BF23-51435708CA7B}" srcOrd="0" destOrd="0" presId="urn:microsoft.com/office/officeart/2005/8/layout/hierarchy1"/>
    <dgm:cxn modelId="{600F6A8A-1F3D-4E6B-B5DA-E14241924EBC}" type="presParOf" srcId="{D74083F3-129C-4520-BF23-51435708CA7B}" destId="{4D96434B-57A3-4F67-9587-0863A83C3B7F}" srcOrd="0" destOrd="0" presId="urn:microsoft.com/office/officeart/2005/8/layout/hierarchy1"/>
    <dgm:cxn modelId="{7D5C6F6D-7DDA-4F24-9418-BA32EC0A97FF}" type="presParOf" srcId="{D74083F3-129C-4520-BF23-51435708CA7B}" destId="{8EAE3875-A085-4980-ADBF-7A686308412E}" srcOrd="1" destOrd="0" presId="urn:microsoft.com/office/officeart/2005/8/layout/hierarchy1"/>
    <dgm:cxn modelId="{1C86022C-CFAB-4137-B618-BE7C3D7715CD}" type="presParOf" srcId="{AFBDB44C-92AE-4A15-BF70-F6D0A603F403}" destId="{67707473-8E53-4A38-A6CA-A9F7598C3E3F}" srcOrd="1" destOrd="0" presId="urn:microsoft.com/office/officeart/2005/8/layout/hierarchy1"/>
    <dgm:cxn modelId="{3EFEB15C-CC8B-499D-9024-17C0D366A03F}" type="presParOf" srcId="{0552AEB8-A0D1-4ADA-8755-574807A7ECE6}" destId="{A53EFB78-3F3D-4B0D-81C6-73326B3BB915}" srcOrd="8" destOrd="0" presId="urn:microsoft.com/office/officeart/2005/8/layout/hierarchy1"/>
    <dgm:cxn modelId="{B634AD10-A8AB-49F6-9CBF-3BD304D41E38}" type="presParOf" srcId="{0552AEB8-A0D1-4ADA-8755-574807A7ECE6}" destId="{9697B7AA-12E1-426B-9389-370EB71FAFFB}" srcOrd="9" destOrd="0" presId="urn:microsoft.com/office/officeart/2005/8/layout/hierarchy1"/>
    <dgm:cxn modelId="{44DA77AD-7B69-47DC-A4B9-F60D96BF0235}" type="presParOf" srcId="{9697B7AA-12E1-426B-9389-370EB71FAFFB}" destId="{2D16D4CC-9DFF-4776-8BCA-221F635D9F5F}" srcOrd="0" destOrd="0" presId="urn:microsoft.com/office/officeart/2005/8/layout/hierarchy1"/>
    <dgm:cxn modelId="{DF871DBC-7088-4B93-9D34-C0D033706A26}" type="presParOf" srcId="{2D16D4CC-9DFF-4776-8BCA-221F635D9F5F}" destId="{DAD47BD9-98EC-419C-A7A2-205984F2BC33}" srcOrd="0" destOrd="0" presId="urn:microsoft.com/office/officeart/2005/8/layout/hierarchy1"/>
    <dgm:cxn modelId="{5B072067-25BA-4EA7-8943-E81321E74025}" type="presParOf" srcId="{2D16D4CC-9DFF-4776-8BCA-221F635D9F5F}" destId="{29158710-34BB-4BFD-A54C-FF2C51A62A1A}" srcOrd="1" destOrd="0" presId="urn:microsoft.com/office/officeart/2005/8/layout/hierarchy1"/>
    <dgm:cxn modelId="{67EBE725-86FB-4CDD-9B73-30FAD151036F}" type="presParOf" srcId="{9697B7AA-12E1-426B-9389-370EB71FAFFB}" destId="{86E21BAF-816C-433B-889F-232F7FF8FD8A}" srcOrd="1" destOrd="0" presId="urn:microsoft.com/office/officeart/2005/8/layout/hierarchy1"/>
    <dgm:cxn modelId="{5DEC9599-CA41-4350-AC11-DF273DB80222}" type="presParOf" srcId="{86E21BAF-816C-433B-889F-232F7FF8FD8A}" destId="{3DDE31E4-4541-4C90-8913-9F6D37013D71}" srcOrd="0" destOrd="0" presId="urn:microsoft.com/office/officeart/2005/8/layout/hierarchy1"/>
    <dgm:cxn modelId="{E113FAF9-DB11-4675-B2B6-76ADFDACF405}" type="presParOf" srcId="{86E21BAF-816C-433B-889F-232F7FF8FD8A}" destId="{6C1B9524-B771-4F61-9A9E-D4E37D582085}" srcOrd="1" destOrd="0" presId="urn:microsoft.com/office/officeart/2005/8/layout/hierarchy1"/>
    <dgm:cxn modelId="{4D6C4452-97C7-4A0F-866F-85E87E90A623}" type="presParOf" srcId="{6C1B9524-B771-4F61-9A9E-D4E37D582085}" destId="{26C956A1-EA86-44E3-8DE3-08AD319289DA}" srcOrd="0" destOrd="0" presId="urn:microsoft.com/office/officeart/2005/8/layout/hierarchy1"/>
    <dgm:cxn modelId="{65CECBA7-06EA-43D7-B5D9-61852B5D13CB}" type="presParOf" srcId="{26C956A1-EA86-44E3-8DE3-08AD319289DA}" destId="{2FCD4E61-80FE-4DC8-BBD3-F798838F0B7C}" srcOrd="0" destOrd="0" presId="urn:microsoft.com/office/officeart/2005/8/layout/hierarchy1"/>
    <dgm:cxn modelId="{9284834E-ED5A-4D5B-A1FB-686C1FD54A18}" type="presParOf" srcId="{26C956A1-EA86-44E3-8DE3-08AD319289DA}" destId="{45C110E5-CDD8-4852-853F-8864C56FEDD8}" srcOrd="1" destOrd="0" presId="urn:microsoft.com/office/officeart/2005/8/layout/hierarchy1"/>
    <dgm:cxn modelId="{14D25B57-3C3E-4B80-90C7-DDD3A5574955}" type="presParOf" srcId="{6C1B9524-B771-4F61-9A9E-D4E37D582085}" destId="{A9737320-B9F7-42E5-B244-6E0376BAD647}" srcOrd="1" destOrd="0" presId="urn:microsoft.com/office/officeart/2005/8/layout/hierarchy1"/>
    <dgm:cxn modelId="{AD6C05F3-118B-4AF6-A87F-4413404AF8D4}" type="presParOf" srcId="{0552AEB8-A0D1-4ADA-8755-574807A7ECE6}" destId="{6634B7AE-9FE9-4495-9B63-D797C36C9BBF}" srcOrd="10" destOrd="0" presId="urn:microsoft.com/office/officeart/2005/8/layout/hierarchy1"/>
    <dgm:cxn modelId="{23B17911-3B98-4648-BAF2-AFE98B3106D2}" type="presParOf" srcId="{0552AEB8-A0D1-4ADA-8755-574807A7ECE6}" destId="{CE8C712E-B495-45D2-916A-D416E95EFBCC}" srcOrd="11" destOrd="0" presId="urn:microsoft.com/office/officeart/2005/8/layout/hierarchy1"/>
    <dgm:cxn modelId="{A9FD5F0D-82C2-4FA7-9294-85D2946A00F0}" type="presParOf" srcId="{CE8C712E-B495-45D2-916A-D416E95EFBCC}" destId="{431DB9EE-76D0-4B82-9EC9-6E51A5198183}" srcOrd="0" destOrd="0" presId="urn:microsoft.com/office/officeart/2005/8/layout/hierarchy1"/>
    <dgm:cxn modelId="{5BB69375-9E06-4CA3-A339-CD7BEACE81AF}" type="presParOf" srcId="{431DB9EE-76D0-4B82-9EC9-6E51A5198183}" destId="{2683DFFE-AB83-4F40-A7BF-5A9979C6A497}" srcOrd="0" destOrd="0" presId="urn:microsoft.com/office/officeart/2005/8/layout/hierarchy1"/>
    <dgm:cxn modelId="{9B06A4CF-8312-4D97-B711-E69634E3F073}" type="presParOf" srcId="{431DB9EE-76D0-4B82-9EC9-6E51A5198183}" destId="{C0BB2118-9DE5-412D-91F7-6A2C0612680F}" srcOrd="1" destOrd="0" presId="urn:microsoft.com/office/officeart/2005/8/layout/hierarchy1"/>
    <dgm:cxn modelId="{1F9B3558-137C-4DF0-BF02-AE692BA1CBC5}" type="presParOf" srcId="{CE8C712E-B495-45D2-916A-D416E95EFBCC}" destId="{54CB312B-ED1E-488F-BB6A-83035A34DD79}" srcOrd="1" destOrd="0" presId="urn:microsoft.com/office/officeart/2005/8/layout/hierarchy1"/>
    <dgm:cxn modelId="{554A82D6-4493-4D82-8C13-E9C02EC8EAAE}" type="presParOf" srcId="{54CB312B-ED1E-488F-BB6A-83035A34DD79}" destId="{3C04B24B-6FB9-4559-B7CA-7F9F71CC22BB}" srcOrd="0" destOrd="0" presId="urn:microsoft.com/office/officeart/2005/8/layout/hierarchy1"/>
    <dgm:cxn modelId="{B889348A-98A1-4EB4-99C2-F57310FF7353}" type="presParOf" srcId="{54CB312B-ED1E-488F-BB6A-83035A34DD79}" destId="{09ABD4B5-97F5-4AE8-8358-04CA07ECCAE0}" srcOrd="1" destOrd="0" presId="urn:microsoft.com/office/officeart/2005/8/layout/hierarchy1"/>
    <dgm:cxn modelId="{0BCD9640-4C9F-4650-B99D-5ED6989A8861}" type="presParOf" srcId="{09ABD4B5-97F5-4AE8-8358-04CA07ECCAE0}" destId="{FED470E0-3219-467A-BCA7-02122C39D91D}" srcOrd="0" destOrd="0" presId="urn:microsoft.com/office/officeart/2005/8/layout/hierarchy1"/>
    <dgm:cxn modelId="{C1859F91-5053-4586-86F8-93712B62B938}" type="presParOf" srcId="{FED470E0-3219-467A-BCA7-02122C39D91D}" destId="{DF73B082-BC51-453D-9DC5-682C975E4C7D}" srcOrd="0" destOrd="0" presId="urn:microsoft.com/office/officeart/2005/8/layout/hierarchy1"/>
    <dgm:cxn modelId="{AF83C9CB-C291-495C-A5DB-7ED0ADDA1E8B}" type="presParOf" srcId="{FED470E0-3219-467A-BCA7-02122C39D91D}" destId="{255C3595-AA3C-46E9-A5C8-4A20D2579CA0}" srcOrd="1" destOrd="0" presId="urn:microsoft.com/office/officeart/2005/8/layout/hierarchy1"/>
    <dgm:cxn modelId="{749D1158-708A-4FAB-8AAF-D3BE55FBF34D}" type="presParOf" srcId="{09ABD4B5-97F5-4AE8-8358-04CA07ECCAE0}" destId="{C6ED02B6-BBAA-4CC4-8F1D-9FD86010028D}"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04B24B-6FB9-4559-B7CA-7F9F71CC22BB}">
      <dsp:nvSpPr>
        <dsp:cNvPr id="0" name=""/>
        <dsp:cNvSpPr/>
      </dsp:nvSpPr>
      <dsp:spPr>
        <a:xfrm>
          <a:off x="7406779" y="3344498"/>
          <a:ext cx="91440" cy="91440"/>
        </a:xfrm>
        <a:custGeom>
          <a:avLst/>
          <a:gdLst/>
          <a:ahLst/>
          <a:cxnLst/>
          <a:rect l="0" t="0" r="0" b="0"/>
          <a:pathLst>
            <a:path>
              <a:moveTo>
                <a:pt x="45720" y="133873"/>
              </a:moveTo>
              <a:lnTo>
                <a:pt x="45720"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34B7AE-9FE9-4495-9B63-D797C36C9BBF}">
      <dsp:nvSpPr>
        <dsp:cNvPr id="0" name=""/>
        <dsp:cNvSpPr/>
      </dsp:nvSpPr>
      <dsp:spPr>
        <a:xfrm>
          <a:off x="3971595" y="2423658"/>
          <a:ext cx="3480903" cy="331318"/>
        </a:xfrm>
        <a:custGeom>
          <a:avLst/>
          <a:gdLst/>
          <a:ahLst/>
          <a:cxnLst/>
          <a:rect l="0" t="0" r="0" b="0"/>
          <a:pathLst>
            <a:path>
              <a:moveTo>
                <a:pt x="0" y="0"/>
              </a:moveTo>
              <a:lnTo>
                <a:pt x="0" y="225784"/>
              </a:lnTo>
              <a:lnTo>
                <a:pt x="3480903" y="225784"/>
              </a:lnTo>
              <a:lnTo>
                <a:pt x="3480903" y="3313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DE31E4-4541-4C90-8913-9F6D37013D71}">
      <dsp:nvSpPr>
        <dsp:cNvPr id="0" name=""/>
        <dsp:cNvSpPr/>
      </dsp:nvSpPr>
      <dsp:spPr>
        <a:xfrm>
          <a:off x="6014417" y="3344498"/>
          <a:ext cx="91440" cy="91440"/>
        </a:xfrm>
        <a:custGeom>
          <a:avLst/>
          <a:gdLst/>
          <a:ahLst/>
          <a:cxnLst/>
          <a:rect l="0" t="0" r="0" b="0"/>
          <a:pathLst>
            <a:path>
              <a:moveTo>
                <a:pt x="45720" y="133873"/>
              </a:moveTo>
              <a:lnTo>
                <a:pt x="45720"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3EFB78-3F3D-4B0D-81C6-73326B3BB915}">
      <dsp:nvSpPr>
        <dsp:cNvPr id="0" name=""/>
        <dsp:cNvSpPr/>
      </dsp:nvSpPr>
      <dsp:spPr>
        <a:xfrm>
          <a:off x="3971595" y="2423658"/>
          <a:ext cx="2088542" cy="331318"/>
        </a:xfrm>
        <a:custGeom>
          <a:avLst/>
          <a:gdLst/>
          <a:ahLst/>
          <a:cxnLst/>
          <a:rect l="0" t="0" r="0" b="0"/>
          <a:pathLst>
            <a:path>
              <a:moveTo>
                <a:pt x="0" y="0"/>
              </a:moveTo>
              <a:lnTo>
                <a:pt x="0" y="225784"/>
              </a:lnTo>
              <a:lnTo>
                <a:pt x="2088542" y="225784"/>
              </a:lnTo>
              <a:lnTo>
                <a:pt x="2088542" y="3313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753000-FF69-4407-ACC4-4FAD1B5C3F88}">
      <dsp:nvSpPr>
        <dsp:cNvPr id="0" name=""/>
        <dsp:cNvSpPr/>
      </dsp:nvSpPr>
      <dsp:spPr>
        <a:xfrm>
          <a:off x="3971595" y="2423658"/>
          <a:ext cx="696180" cy="331318"/>
        </a:xfrm>
        <a:custGeom>
          <a:avLst/>
          <a:gdLst/>
          <a:ahLst/>
          <a:cxnLst/>
          <a:rect l="0" t="0" r="0" b="0"/>
          <a:pathLst>
            <a:path>
              <a:moveTo>
                <a:pt x="0" y="0"/>
              </a:moveTo>
              <a:lnTo>
                <a:pt x="0" y="225784"/>
              </a:lnTo>
              <a:lnTo>
                <a:pt x="696180" y="225784"/>
              </a:lnTo>
              <a:lnTo>
                <a:pt x="696180" y="3313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92EC16-55AC-4318-BD96-F4582EE3B68C}">
      <dsp:nvSpPr>
        <dsp:cNvPr id="0" name=""/>
        <dsp:cNvSpPr/>
      </dsp:nvSpPr>
      <dsp:spPr>
        <a:xfrm>
          <a:off x="3229694" y="3344498"/>
          <a:ext cx="91440" cy="91440"/>
        </a:xfrm>
        <a:custGeom>
          <a:avLst/>
          <a:gdLst/>
          <a:ahLst/>
          <a:cxnLst/>
          <a:rect l="0" t="0" r="0" b="0"/>
          <a:pathLst>
            <a:path>
              <a:moveTo>
                <a:pt x="45720" y="133873"/>
              </a:moveTo>
              <a:lnTo>
                <a:pt x="45720"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33D101-4DFD-40CE-9EC5-666239122069}">
      <dsp:nvSpPr>
        <dsp:cNvPr id="0" name=""/>
        <dsp:cNvSpPr/>
      </dsp:nvSpPr>
      <dsp:spPr>
        <a:xfrm>
          <a:off x="3275414" y="2423658"/>
          <a:ext cx="696180" cy="331318"/>
        </a:xfrm>
        <a:custGeom>
          <a:avLst/>
          <a:gdLst/>
          <a:ahLst/>
          <a:cxnLst/>
          <a:rect l="0" t="0" r="0" b="0"/>
          <a:pathLst>
            <a:path>
              <a:moveTo>
                <a:pt x="696180" y="0"/>
              </a:moveTo>
              <a:lnTo>
                <a:pt x="696180" y="225784"/>
              </a:lnTo>
              <a:lnTo>
                <a:pt x="0" y="225784"/>
              </a:lnTo>
              <a:lnTo>
                <a:pt x="0" y="3313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14FAE8-F72C-407B-933E-2876ED6752B6}">
      <dsp:nvSpPr>
        <dsp:cNvPr id="0" name=""/>
        <dsp:cNvSpPr/>
      </dsp:nvSpPr>
      <dsp:spPr>
        <a:xfrm>
          <a:off x="1837333" y="3344498"/>
          <a:ext cx="91440" cy="91440"/>
        </a:xfrm>
        <a:custGeom>
          <a:avLst/>
          <a:gdLst/>
          <a:ahLst/>
          <a:cxnLst/>
          <a:rect l="0" t="0" r="0" b="0"/>
          <a:pathLst>
            <a:path>
              <a:moveTo>
                <a:pt x="45720" y="133873"/>
              </a:moveTo>
              <a:lnTo>
                <a:pt x="45720"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89C8CB-D93A-4193-A6DE-39272C97A7EC}">
      <dsp:nvSpPr>
        <dsp:cNvPr id="0" name=""/>
        <dsp:cNvSpPr/>
      </dsp:nvSpPr>
      <dsp:spPr>
        <a:xfrm>
          <a:off x="1883053" y="2423658"/>
          <a:ext cx="2088542" cy="331318"/>
        </a:xfrm>
        <a:custGeom>
          <a:avLst/>
          <a:gdLst/>
          <a:ahLst/>
          <a:cxnLst/>
          <a:rect l="0" t="0" r="0" b="0"/>
          <a:pathLst>
            <a:path>
              <a:moveTo>
                <a:pt x="2088542" y="0"/>
              </a:moveTo>
              <a:lnTo>
                <a:pt x="2088542" y="225784"/>
              </a:lnTo>
              <a:lnTo>
                <a:pt x="0" y="225784"/>
              </a:lnTo>
              <a:lnTo>
                <a:pt x="0" y="3313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7DA649-91BA-42F4-974F-9B049A5B3E85}">
      <dsp:nvSpPr>
        <dsp:cNvPr id="0" name=""/>
        <dsp:cNvSpPr/>
      </dsp:nvSpPr>
      <dsp:spPr>
        <a:xfrm>
          <a:off x="444971" y="3344498"/>
          <a:ext cx="91440" cy="91440"/>
        </a:xfrm>
        <a:custGeom>
          <a:avLst/>
          <a:gdLst/>
          <a:ahLst/>
          <a:cxnLst/>
          <a:rect l="0" t="0" r="0" b="0"/>
          <a:pathLst>
            <a:path>
              <a:moveTo>
                <a:pt x="45720" y="133873"/>
              </a:moveTo>
              <a:lnTo>
                <a:pt x="45720"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A891D-9CF7-433B-857B-3D0DFBBF0FC5}">
      <dsp:nvSpPr>
        <dsp:cNvPr id="0" name=""/>
        <dsp:cNvSpPr/>
      </dsp:nvSpPr>
      <dsp:spPr>
        <a:xfrm>
          <a:off x="490691" y="2423658"/>
          <a:ext cx="3480903" cy="331318"/>
        </a:xfrm>
        <a:custGeom>
          <a:avLst/>
          <a:gdLst/>
          <a:ahLst/>
          <a:cxnLst/>
          <a:rect l="0" t="0" r="0" b="0"/>
          <a:pathLst>
            <a:path>
              <a:moveTo>
                <a:pt x="3480903" y="0"/>
              </a:moveTo>
              <a:lnTo>
                <a:pt x="3480903" y="225784"/>
              </a:lnTo>
              <a:lnTo>
                <a:pt x="0" y="225784"/>
              </a:lnTo>
              <a:lnTo>
                <a:pt x="0" y="3313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94A2E3-CF89-4529-890D-7E8256CFDFFA}">
      <dsp:nvSpPr>
        <dsp:cNvPr id="0" name=""/>
        <dsp:cNvSpPr/>
      </dsp:nvSpPr>
      <dsp:spPr>
        <a:xfrm>
          <a:off x="3401993" y="1700263"/>
          <a:ext cx="1139204" cy="723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077E44-5DB7-4FA4-A0C2-C17F0D9C51B8}">
      <dsp:nvSpPr>
        <dsp:cNvPr id="0" name=""/>
        <dsp:cNvSpPr/>
      </dsp:nvSpPr>
      <dsp:spPr>
        <a:xfrm>
          <a:off x="3528571" y="1820512"/>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UN</a:t>
          </a:r>
          <a:endParaRPr lang="en-US" sz="1100" kern="1200" dirty="0"/>
        </a:p>
      </dsp:txBody>
      <dsp:txXfrm>
        <a:off x="3549759" y="1841700"/>
        <a:ext cx="1096828" cy="681019"/>
      </dsp:txXfrm>
    </dsp:sp>
    <dsp:sp modelId="{6A5F42AC-4AA7-411B-BF86-CE324384864A}">
      <dsp:nvSpPr>
        <dsp:cNvPr id="0" name=""/>
        <dsp:cNvSpPr/>
      </dsp:nvSpPr>
      <dsp:spPr>
        <a:xfrm>
          <a:off x="-78910" y="2754977"/>
          <a:ext cx="1139204" cy="723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D73CD4-CD8D-4598-9D58-F302055462FC}">
      <dsp:nvSpPr>
        <dsp:cNvPr id="0" name=""/>
        <dsp:cNvSpPr/>
      </dsp:nvSpPr>
      <dsp:spPr>
        <a:xfrm>
          <a:off x="47667" y="2875226"/>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General Assembly</a:t>
          </a:r>
          <a:endParaRPr lang="en-US" sz="1100" kern="1200" dirty="0"/>
        </a:p>
      </dsp:txBody>
      <dsp:txXfrm>
        <a:off x="68855" y="2896414"/>
        <a:ext cx="1096828" cy="681019"/>
      </dsp:txXfrm>
    </dsp:sp>
    <dsp:sp modelId="{AA280FDC-6D5E-4130-BD07-2DC67F669335}">
      <dsp:nvSpPr>
        <dsp:cNvPr id="0" name=""/>
        <dsp:cNvSpPr/>
      </dsp:nvSpPr>
      <dsp:spPr>
        <a:xfrm>
          <a:off x="-78910" y="3390218"/>
          <a:ext cx="1139204" cy="723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9AB136-FC14-4AE5-AD81-411610C96539}">
      <dsp:nvSpPr>
        <dsp:cNvPr id="0" name=""/>
        <dsp:cNvSpPr/>
      </dsp:nvSpPr>
      <dsp:spPr>
        <a:xfrm>
          <a:off x="47667" y="3510467"/>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All Nations</a:t>
          </a:r>
          <a:br>
            <a:rPr lang="en-US" sz="1100" kern="1200" dirty="0" smtClean="0"/>
          </a:br>
          <a:r>
            <a:rPr lang="en-US" sz="1100" kern="1200" dirty="0" smtClean="0"/>
            <a:t>Debates</a:t>
          </a:r>
          <a:endParaRPr lang="en-US" sz="1100" kern="1200" dirty="0"/>
        </a:p>
      </dsp:txBody>
      <dsp:txXfrm>
        <a:off x="68855" y="3531655"/>
        <a:ext cx="1096828" cy="681019"/>
      </dsp:txXfrm>
    </dsp:sp>
    <dsp:sp modelId="{3F27FA44-8B19-441E-9C67-35CE9F9DDB52}">
      <dsp:nvSpPr>
        <dsp:cNvPr id="0" name=""/>
        <dsp:cNvSpPr/>
      </dsp:nvSpPr>
      <dsp:spPr>
        <a:xfrm>
          <a:off x="1313450" y="2754977"/>
          <a:ext cx="1139204" cy="723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F4E1EB-5C99-4DD3-95D9-DC4AE3CFB83C}">
      <dsp:nvSpPr>
        <dsp:cNvPr id="0" name=""/>
        <dsp:cNvSpPr/>
      </dsp:nvSpPr>
      <dsp:spPr>
        <a:xfrm>
          <a:off x="1440029" y="2875226"/>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Security Council</a:t>
          </a:r>
          <a:endParaRPr lang="en-US" sz="1100" kern="1200" dirty="0"/>
        </a:p>
      </dsp:txBody>
      <dsp:txXfrm>
        <a:off x="1461217" y="2896414"/>
        <a:ext cx="1096828" cy="681019"/>
      </dsp:txXfrm>
    </dsp:sp>
    <dsp:sp modelId="{81F2E84A-6134-4263-81C1-8C7BF2C7400B}">
      <dsp:nvSpPr>
        <dsp:cNvPr id="0" name=""/>
        <dsp:cNvSpPr/>
      </dsp:nvSpPr>
      <dsp:spPr>
        <a:xfrm>
          <a:off x="1313450" y="3390218"/>
          <a:ext cx="1139204" cy="723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81623C-E128-42A4-B0F7-78E47B34FF2D}">
      <dsp:nvSpPr>
        <dsp:cNvPr id="0" name=""/>
        <dsp:cNvSpPr/>
      </dsp:nvSpPr>
      <dsp:spPr>
        <a:xfrm>
          <a:off x="1440029" y="3510467"/>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15 Members</a:t>
          </a:r>
          <a:br>
            <a:rPr lang="en-US" sz="1100" kern="1200" dirty="0" smtClean="0"/>
          </a:br>
          <a:r>
            <a:rPr lang="en-US" sz="1100" kern="1200" dirty="0" smtClean="0"/>
            <a:t>5 Permanent</a:t>
          </a:r>
          <a:br>
            <a:rPr lang="en-US" sz="1100" kern="1200" dirty="0" smtClean="0"/>
          </a:br>
          <a:r>
            <a:rPr lang="en-US" sz="1100" kern="1200" dirty="0" smtClean="0"/>
            <a:t>Peacekeeping</a:t>
          </a:r>
          <a:endParaRPr lang="en-US" sz="1100" kern="1200" dirty="0"/>
        </a:p>
      </dsp:txBody>
      <dsp:txXfrm>
        <a:off x="1461217" y="3531655"/>
        <a:ext cx="1096828" cy="681019"/>
      </dsp:txXfrm>
    </dsp:sp>
    <dsp:sp modelId="{99E980E7-9BB0-43C5-A732-819FB2342028}">
      <dsp:nvSpPr>
        <dsp:cNvPr id="0" name=""/>
        <dsp:cNvSpPr/>
      </dsp:nvSpPr>
      <dsp:spPr>
        <a:xfrm>
          <a:off x="2705812" y="2754977"/>
          <a:ext cx="1139204" cy="723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79DD6A-1A7F-424A-8351-76AA788CB514}">
      <dsp:nvSpPr>
        <dsp:cNvPr id="0" name=""/>
        <dsp:cNvSpPr/>
      </dsp:nvSpPr>
      <dsp:spPr>
        <a:xfrm>
          <a:off x="2832390" y="2875226"/>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Economic and Social Council</a:t>
          </a:r>
          <a:endParaRPr lang="en-US" sz="1100" kern="1200" dirty="0"/>
        </a:p>
      </dsp:txBody>
      <dsp:txXfrm>
        <a:off x="2853578" y="2896414"/>
        <a:ext cx="1096828" cy="681019"/>
      </dsp:txXfrm>
    </dsp:sp>
    <dsp:sp modelId="{B8BEB7BA-855D-44C0-8E02-AFC14F3627E9}">
      <dsp:nvSpPr>
        <dsp:cNvPr id="0" name=""/>
        <dsp:cNvSpPr/>
      </dsp:nvSpPr>
      <dsp:spPr>
        <a:xfrm>
          <a:off x="2705812" y="3390218"/>
          <a:ext cx="1139204" cy="723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009E8F-4552-4E48-AAB1-EB61C2FD7574}">
      <dsp:nvSpPr>
        <dsp:cNvPr id="0" name=""/>
        <dsp:cNvSpPr/>
      </dsp:nvSpPr>
      <dsp:spPr>
        <a:xfrm>
          <a:off x="2832390" y="3510467"/>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WHO</a:t>
          </a:r>
          <a:br>
            <a:rPr lang="en-US" sz="1100" kern="1200" dirty="0" smtClean="0"/>
          </a:br>
          <a:r>
            <a:rPr lang="en-US" sz="1100" kern="1200" dirty="0" smtClean="0"/>
            <a:t>IMF</a:t>
          </a:r>
          <a:br>
            <a:rPr lang="en-US" sz="1100" kern="1200" dirty="0" smtClean="0"/>
          </a:br>
          <a:r>
            <a:rPr lang="en-US" sz="1100" kern="1200" dirty="0" smtClean="0"/>
            <a:t>ITU</a:t>
          </a:r>
          <a:br>
            <a:rPr lang="en-US" sz="1100" kern="1200" dirty="0" smtClean="0"/>
          </a:br>
          <a:r>
            <a:rPr lang="en-US" sz="1100" kern="1200" dirty="0" smtClean="0"/>
            <a:t>WTO</a:t>
          </a:r>
          <a:br>
            <a:rPr lang="en-US" sz="1100" kern="1200" dirty="0" smtClean="0"/>
          </a:br>
          <a:r>
            <a:rPr lang="en-US" sz="1100" kern="1200" dirty="0" smtClean="0"/>
            <a:t>UNICEF</a:t>
          </a:r>
          <a:br>
            <a:rPr lang="en-US" sz="1100" kern="1200" dirty="0" smtClean="0"/>
          </a:br>
          <a:r>
            <a:rPr lang="en-US" sz="1100" kern="1200" dirty="0" smtClean="0"/>
            <a:t>etc</a:t>
          </a:r>
          <a:endParaRPr lang="en-US" sz="1100" kern="1200" dirty="0"/>
        </a:p>
      </dsp:txBody>
      <dsp:txXfrm>
        <a:off x="2853578" y="3531655"/>
        <a:ext cx="1096828" cy="681019"/>
      </dsp:txXfrm>
    </dsp:sp>
    <dsp:sp modelId="{4D96434B-57A3-4F67-9587-0863A83C3B7F}">
      <dsp:nvSpPr>
        <dsp:cNvPr id="0" name=""/>
        <dsp:cNvSpPr/>
      </dsp:nvSpPr>
      <dsp:spPr>
        <a:xfrm>
          <a:off x="4098173" y="2754977"/>
          <a:ext cx="1139204" cy="723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AE3875-A085-4980-ADBF-7A686308412E}">
      <dsp:nvSpPr>
        <dsp:cNvPr id="0" name=""/>
        <dsp:cNvSpPr/>
      </dsp:nvSpPr>
      <dsp:spPr>
        <a:xfrm>
          <a:off x="4224752" y="2875226"/>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Trusteeship Council</a:t>
          </a:r>
          <a:endParaRPr lang="en-US" sz="1100" kern="1200" dirty="0"/>
        </a:p>
      </dsp:txBody>
      <dsp:txXfrm>
        <a:off x="4245940" y="2896414"/>
        <a:ext cx="1096828" cy="681019"/>
      </dsp:txXfrm>
    </dsp:sp>
    <dsp:sp modelId="{DAD47BD9-98EC-419C-A7A2-205984F2BC33}">
      <dsp:nvSpPr>
        <dsp:cNvPr id="0" name=""/>
        <dsp:cNvSpPr/>
      </dsp:nvSpPr>
      <dsp:spPr>
        <a:xfrm>
          <a:off x="5490535" y="2754977"/>
          <a:ext cx="1139204" cy="723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158710-34BB-4BFD-A54C-FF2C51A62A1A}">
      <dsp:nvSpPr>
        <dsp:cNvPr id="0" name=""/>
        <dsp:cNvSpPr/>
      </dsp:nvSpPr>
      <dsp:spPr>
        <a:xfrm>
          <a:off x="5617113" y="2875226"/>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Int’l Court of Justice</a:t>
          </a:r>
          <a:endParaRPr lang="en-US" sz="1100" kern="1200" dirty="0"/>
        </a:p>
      </dsp:txBody>
      <dsp:txXfrm>
        <a:off x="5638301" y="2896414"/>
        <a:ext cx="1096828" cy="681019"/>
      </dsp:txXfrm>
    </dsp:sp>
    <dsp:sp modelId="{2FCD4E61-80FE-4DC8-BBD3-F798838F0B7C}">
      <dsp:nvSpPr>
        <dsp:cNvPr id="0" name=""/>
        <dsp:cNvSpPr/>
      </dsp:nvSpPr>
      <dsp:spPr>
        <a:xfrm>
          <a:off x="5490535" y="3390218"/>
          <a:ext cx="1139204" cy="723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C110E5-CDD8-4852-853F-8864C56FEDD8}">
      <dsp:nvSpPr>
        <dsp:cNvPr id="0" name=""/>
        <dsp:cNvSpPr/>
      </dsp:nvSpPr>
      <dsp:spPr>
        <a:xfrm>
          <a:off x="5617113" y="3510467"/>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15 Judges</a:t>
          </a:r>
          <a:br>
            <a:rPr lang="en-US" sz="1100" kern="1200" dirty="0" smtClean="0"/>
          </a:br>
          <a:r>
            <a:rPr lang="en-US" sz="1100" kern="1200" dirty="0" smtClean="0"/>
            <a:t>The Hague</a:t>
          </a:r>
          <a:endParaRPr lang="en-US" sz="1100" kern="1200" dirty="0"/>
        </a:p>
      </dsp:txBody>
      <dsp:txXfrm>
        <a:off x="5638301" y="3531655"/>
        <a:ext cx="1096828" cy="681019"/>
      </dsp:txXfrm>
    </dsp:sp>
    <dsp:sp modelId="{2683DFFE-AB83-4F40-A7BF-5A9979C6A497}">
      <dsp:nvSpPr>
        <dsp:cNvPr id="0" name=""/>
        <dsp:cNvSpPr/>
      </dsp:nvSpPr>
      <dsp:spPr>
        <a:xfrm>
          <a:off x="6882896" y="2754977"/>
          <a:ext cx="1139204" cy="723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BB2118-9DE5-412D-91F7-6A2C0612680F}">
      <dsp:nvSpPr>
        <dsp:cNvPr id="0" name=""/>
        <dsp:cNvSpPr/>
      </dsp:nvSpPr>
      <dsp:spPr>
        <a:xfrm>
          <a:off x="7009475" y="2875226"/>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Secretariat</a:t>
          </a:r>
          <a:endParaRPr lang="en-US" sz="1100" kern="1200" dirty="0"/>
        </a:p>
      </dsp:txBody>
      <dsp:txXfrm>
        <a:off x="7030663" y="2896414"/>
        <a:ext cx="1096828" cy="681019"/>
      </dsp:txXfrm>
    </dsp:sp>
    <dsp:sp modelId="{DF73B082-BC51-453D-9DC5-682C975E4C7D}">
      <dsp:nvSpPr>
        <dsp:cNvPr id="0" name=""/>
        <dsp:cNvSpPr/>
      </dsp:nvSpPr>
      <dsp:spPr>
        <a:xfrm>
          <a:off x="6882896" y="3390218"/>
          <a:ext cx="1139204" cy="723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5C3595-AA3C-46E9-A5C8-4A20D2579CA0}">
      <dsp:nvSpPr>
        <dsp:cNvPr id="0" name=""/>
        <dsp:cNvSpPr/>
      </dsp:nvSpPr>
      <dsp:spPr>
        <a:xfrm>
          <a:off x="7009475" y="3510467"/>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Administration</a:t>
          </a:r>
          <a:endParaRPr lang="en-US" sz="1100" kern="1200" dirty="0"/>
        </a:p>
      </dsp:txBody>
      <dsp:txXfrm>
        <a:off x="7030663" y="3531655"/>
        <a:ext cx="1096828" cy="68101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8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charset="0"/>
                <a:ea typeface="ヒラギノ角ゴ Pro W3" charset="0"/>
                <a:cs typeface="ヒラギノ角ゴ Pro W3"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pPr>
              <a:defRPr/>
            </a:pPr>
            <a:fld id="{4CDFC83B-E5D1-4985-A7F5-D2C51A00EAE6}" type="datetime1">
              <a:rPr lang="en-US" altLang="en-US"/>
              <a:pPr>
                <a:defRPr/>
              </a:pPr>
              <a:t>1/2/2016</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charset="0"/>
                <a:ea typeface="ヒラギノ角ゴ Pro W3" charset="0"/>
                <a:cs typeface="ヒラギノ角ゴ Pro W3"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435A516D-FC30-4918-BB8A-512D51D8E7E3}" type="slidenum">
              <a:rPr lang="en-US" altLang="en-US"/>
              <a:pPr>
                <a:defRPr/>
              </a:pPr>
              <a:t>‹#›</a:t>
            </a:fld>
            <a:endParaRPr lang="en-US" altLang="en-US"/>
          </a:p>
        </p:txBody>
      </p:sp>
    </p:spTree>
    <p:extLst>
      <p:ext uri="{BB962C8B-B14F-4D97-AF65-F5344CB8AC3E}">
        <p14:creationId xmlns:p14="http://schemas.microsoft.com/office/powerpoint/2010/main" xmlns="" val="1797943714"/>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charset="0"/>
                <a:ea typeface="ヒラギノ角ゴ Pro W3" charset="0"/>
                <a:cs typeface="ヒラギノ角ゴ Pro W3"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pPr>
              <a:defRPr/>
            </a:pPr>
            <a:fld id="{26AB6781-302E-4F9D-9B73-F6205CC842FE}" type="datetime1">
              <a:rPr lang="en-US" altLang="en-US"/>
              <a:pPr>
                <a:defRPr/>
              </a:pPr>
              <a:t>1/2/2016</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charset="0"/>
                <a:ea typeface="ヒラギノ角ゴ Pro W3" charset="0"/>
                <a:cs typeface="ヒラギノ角ゴ Pro W3"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747FC075-5DA5-4B14-B623-F00CD873C361}" type="slidenum">
              <a:rPr lang="en-US" altLang="en-US"/>
              <a:pPr>
                <a:defRPr/>
              </a:pPr>
              <a:t>‹#›</a:t>
            </a:fld>
            <a:endParaRPr lang="en-US" altLang="en-US"/>
          </a:p>
        </p:txBody>
      </p:sp>
    </p:spTree>
    <p:extLst>
      <p:ext uri="{BB962C8B-B14F-4D97-AF65-F5344CB8AC3E}">
        <p14:creationId xmlns:p14="http://schemas.microsoft.com/office/powerpoint/2010/main" xmlns="" val="1478129045"/>
      </p:ext>
    </p:extLst>
  </p:cSld>
  <p:clrMap bg1="lt1" tx1="dk1" bg2="lt2" tx2="dk2" accent1="accent1" accent2="accent2" accent3="accent3" accent4="accent4" accent5="accent5" accent6="accent6" hlink="hlink" folHlink="folHlink"/>
  <p:hf hdr="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Instead of saying there should be NO law against freedom of speech, India’s constitution says that the government may pass a “reasonable” law against freedom of speech for several different reasons such as security, sovereignty, public order, decency, etc. </a:t>
            </a:r>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585E3C1-E619-4398-A95D-134A07CF795B}" type="slidenum">
              <a:rPr lang="en-US" smtClean="0"/>
              <a:pPr eaLnBrk="1" hangingPunct="1"/>
              <a:t>15</a:t>
            </a:fld>
            <a:endParaRPr lang="en-US" smtClean="0"/>
          </a:p>
        </p:txBody>
      </p:sp>
    </p:spTree>
    <p:extLst>
      <p:ext uri="{BB962C8B-B14F-4D97-AF65-F5344CB8AC3E}">
        <p14:creationId xmlns:p14="http://schemas.microsoft.com/office/powerpoint/2010/main" xmlns="" val="3311655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CCE1E58-1122-4AAB-9F0A-126B97662F85}" type="slidenum">
              <a:rPr lang="en-US" smtClean="0"/>
              <a:pPr eaLnBrk="1" hangingPunct="1"/>
              <a:t>16</a:t>
            </a:fld>
            <a:endParaRPr lang="en-US" smtClean="0"/>
          </a:p>
        </p:txBody>
      </p:sp>
    </p:spTree>
    <p:extLst>
      <p:ext uri="{BB962C8B-B14F-4D97-AF65-F5344CB8AC3E}">
        <p14:creationId xmlns:p14="http://schemas.microsoft.com/office/powerpoint/2010/main" xmlns="" val="2858592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The Indian government reserves the right to check the practice of religion based on public order, morality, and health. </a:t>
            </a:r>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8B362A6-7405-45F4-B1DB-DE29C3FFBEE3}" type="slidenum">
              <a:rPr lang="en-US" smtClean="0"/>
              <a:pPr eaLnBrk="1" hangingPunct="1"/>
              <a:t>17</a:t>
            </a:fld>
            <a:endParaRPr lang="en-US" smtClean="0"/>
          </a:p>
        </p:txBody>
      </p:sp>
    </p:spTree>
    <p:extLst>
      <p:ext uri="{BB962C8B-B14F-4D97-AF65-F5344CB8AC3E}">
        <p14:creationId xmlns:p14="http://schemas.microsoft.com/office/powerpoint/2010/main" xmlns="" val="3424359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95F7E9A-7412-4BD7-99FB-CFCE1DA38FFE}" type="slidenum">
              <a:rPr lang="en-US" smtClean="0"/>
              <a:pPr eaLnBrk="1" hangingPunct="1"/>
              <a:t>18</a:t>
            </a:fld>
            <a:endParaRPr lang="en-US" smtClean="0"/>
          </a:p>
        </p:txBody>
      </p:sp>
    </p:spTree>
    <p:extLst>
      <p:ext uri="{BB962C8B-B14F-4D97-AF65-F5344CB8AC3E}">
        <p14:creationId xmlns:p14="http://schemas.microsoft.com/office/powerpoint/2010/main" xmlns="" val="3150796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Teachers: Have students mark their ballots for or against this amendment.</a:t>
            </a:r>
          </a:p>
        </p:txBody>
      </p:sp>
    </p:spTree>
    <p:extLst>
      <p:ext uri="{BB962C8B-B14F-4D97-AF65-F5344CB8AC3E}">
        <p14:creationId xmlns:p14="http://schemas.microsoft.com/office/powerpoint/2010/main" xmlns="" val="3322221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Germany’s constitution protects the press, but has limits when it comes to protecting youth and preserving “personal honor.” Freedom of the press is a right that can be forfeited in Germany. </a:t>
            </a: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1971185-4DC5-4873-A304-2238E0369E64}" type="slidenum">
              <a:rPr lang="en-US" smtClean="0"/>
              <a:pPr eaLnBrk="1" hangingPunct="1"/>
              <a:t>25</a:t>
            </a:fld>
            <a:endParaRPr lang="en-US" smtClean="0"/>
          </a:p>
        </p:txBody>
      </p:sp>
    </p:spTree>
    <p:extLst>
      <p:ext uri="{BB962C8B-B14F-4D97-AF65-F5344CB8AC3E}">
        <p14:creationId xmlns:p14="http://schemas.microsoft.com/office/powerpoint/2010/main" xmlns="" val="1467859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B311282-3F20-4EE5-9AB6-7B4204387A53}" type="slidenum">
              <a:rPr lang="en-US" smtClean="0"/>
              <a:pPr eaLnBrk="1" hangingPunct="1"/>
              <a:t>26</a:t>
            </a:fld>
            <a:endParaRPr lang="en-US" smtClean="0"/>
          </a:p>
        </p:txBody>
      </p:sp>
    </p:spTree>
    <p:extLst>
      <p:ext uri="{BB962C8B-B14F-4D97-AF65-F5344CB8AC3E}">
        <p14:creationId xmlns:p14="http://schemas.microsoft.com/office/powerpoint/2010/main" xmlns="" val="2192627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Teachers: Have students mark their ballots for or against this amendment.</a:t>
            </a:r>
          </a:p>
        </p:txBody>
      </p:sp>
    </p:spTree>
    <p:extLst>
      <p:ext uri="{BB962C8B-B14F-4D97-AF65-F5344CB8AC3E}">
        <p14:creationId xmlns:p14="http://schemas.microsoft.com/office/powerpoint/2010/main" xmlns="" val="3849764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“Anonymity being forbidden” means that you have the right to freedom of speech as long as you don’t remain anonymous! </a:t>
            </a: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2C11FAB-817A-486F-9A2B-B320568077DD}" type="slidenum">
              <a:rPr lang="en-US" smtClean="0"/>
              <a:pPr eaLnBrk="1" hangingPunct="1"/>
              <a:t>32</a:t>
            </a:fld>
            <a:endParaRPr lang="en-US" smtClean="0"/>
          </a:p>
        </p:txBody>
      </p:sp>
    </p:spTree>
    <p:extLst>
      <p:ext uri="{BB962C8B-B14F-4D97-AF65-F5344CB8AC3E}">
        <p14:creationId xmlns:p14="http://schemas.microsoft.com/office/powerpoint/2010/main" xmlns="" val="1642318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B0CB83-B4BF-4AD8-8925-9DCE73611E60}" type="slidenum">
              <a:rPr lang="en-US" smtClean="0"/>
              <a:pPr eaLnBrk="1" hangingPunct="1"/>
              <a:t>33</a:t>
            </a:fld>
            <a:endParaRPr lang="en-US" smtClean="0"/>
          </a:p>
        </p:txBody>
      </p:sp>
    </p:spTree>
    <p:extLst>
      <p:ext uri="{BB962C8B-B14F-4D97-AF65-F5344CB8AC3E}">
        <p14:creationId xmlns:p14="http://schemas.microsoft.com/office/powerpoint/2010/main" xmlns="" val="4203542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4983289-0EEC-4DFF-AFDC-D9A1EE4F7F94}" type="slidenum">
              <a:rPr lang="en-US" smtClean="0"/>
              <a:pPr eaLnBrk="1" hangingPunct="1"/>
              <a:t>34</a:t>
            </a:fld>
            <a:endParaRPr lang="en-US" smtClean="0"/>
          </a:p>
        </p:txBody>
      </p:sp>
    </p:spTree>
    <p:extLst>
      <p:ext uri="{BB962C8B-B14F-4D97-AF65-F5344CB8AC3E}">
        <p14:creationId xmlns:p14="http://schemas.microsoft.com/office/powerpoint/2010/main" xmlns="" val="373283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Teachers: Have students mark their ballots for or against this amendment.</a:t>
            </a:r>
          </a:p>
        </p:txBody>
      </p:sp>
    </p:spTree>
    <p:extLst>
      <p:ext uri="{BB962C8B-B14F-4D97-AF65-F5344CB8AC3E}">
        <p14:creationId xmlns:p14="http://schemas.microsoft.com/office/powerpoint/2010/main" xmlns="" val="3772933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Teachers: Have students mark their ballots for or against this amendment.</a:t>
            </a:r>
          </a:p>
        </p:txBody>
      </p:sp>
    </p:spTree>
    <p:extLst>
      <p:ext uri="{BB962C8B-B14F-4D97-AF65-F5344CB8AC3E}">
        <p14:creationId xmlns:p14="http://schemas.microsoft.com/office/powerpoint/2010/main" xmlns="" val="2032958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Teachers: Have students mark their ballots for or against this amendment.</a:t>
            </a:r>
          </a:p>
        </p:txBody>
      </p:sp>
    </p:spTree>
    <p:extLst>
      <p:ext uri="{BB962C8B-B14F-4D97-AF65-F5344CB8AC3E}">
        <p14:creationId xmlns:p14="http://schemas.microsoft.com/office/powerpoint/2010/main" xmlns="" val="20818643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smtClean="0">
                <a:solidFill>
                  <a:schemeClr val="tx1"/>
                </a:solidFill>
                <a:effectLst/>
                <a:latin typeface="Times New Roman" pitchFamily="18" charset="0"/>
                <a:ea typeface="+mn-ea"/>
                <a:cs typeface="+mn-cs"/>
              </a:rPr>
              <a:t>Current state party to the ICCPR having the highest number of registered complaints directed against them: Canada (</a:t>
            </a:r>
            <a:r>
              <a:rPr lang="en-US" sz="1200" b="1" i="0" kern="1200" dirty="0" smtClean="0">
                <a:solidFill>
                  <a:schemeClr val="tx1"/>
                </a:solidFill>
                <a:effectLst/>
                <a:latin typeface="Times New Roman" pitchFamily="18" charset="0"/>
                <a:ea typeface="+mn-ea"/>
                <a:cs typeface="+mn-cs"/>
              </a:rPr>
              <a:t>158</a:t>
            </a:r>
            <a:r>
              <a:rPr lang="en-US" sz="1200" b="0" i="0" kern="1200" dirty="0" smtClean="0">
                <a:solidFill>
                  <a:schemeClr val="tx1"/>
                </a:solidFill>
                <a:effectLst/>
                <a:latin typeface="Times New Roman" pitchFamily="18" charset="0"/>
                <a:ea typeface="+mn-ea"/>
                <a:cs typeface="+mn-cs"/>
              </a:rPr>
              <a:t>). Second highest number: Republic of Korea (</a:t>
            </a:r>
            <a:r>
              <a:rPr lang="en-US" sz="1200" b="1" i="0" kern="1200" dirty="0" smtClean="0">
                <a:solidFill>
                  <a:schemeClr val="tx1"/>
                </a:solidFill>
                <a:effectLst/>
                <a:latin typeface="Times New Roman" pitchFamily="18" charset="0"/>
                <a:ea typeface="+mn-ea"/>
                <a:cs typeface="+mn-cs"/>
              </a:rPr>
              <a:t>125</a:t>
            </a:r>
            <a:r>
              <a:rPr lang="en-US" sz="1200" b="0" i="0" kern="1200" dirty="0" smtClean="0">
                <a:solidFill>
                  <a:schemeClr val="tx1"/>
                </a:solidFill>
                <a:effectLst/>
                <a:latin typeface="Times New Roman" pitchFamily="18" charset="0"/>
                <a:ea typeface="+mn-ea"/>
                <a:cs typeface="+mn-cs"/>
              </a:rPr>
              <a:t>). Third highest number: Australia (</a:t>
            </a:r>
            <a:r>
              <a:rPr lang="en-US" sz="1200" b="1" i="0" kern="1200" dirty="0" smtClean="0">
                <a:solidFill>
                  <a:schemeClr val="tx1"/>
                </a:solidFill>
                <a:effectLst/>
                <a:latin typeface="Times New Roman" pitchFamily="18" charset="0"/>
                <a:ea typeface="+mn-ea"/>
                <a:cs typeface="+mn-cs"/>
              </a:rPr>
              <a:t>124</a:t>
            </a:r>
            <a:r>
              <a:rPr lang="en-US" sz="1200" b="0" i="0" kern="1200" dirty="0" smtClean="0">
                <a:solidFill>
                  <a:schemeClr val="tx1"/>
                </a:solidFill>
                <a:effectLst/>
                <a:latin typeface="Times New Roman" pitchFamily="18" charset="0"/>
                <a:ea typeface="+mn-ea"/>
                <a:cs typeface="+mn-cs"/>
              </a:rPr>
              <a:t>) .</a:t>
            </a:r>
            <a:endParaRPr lang="fr-FR" sz="1200" b="0" i="0" kern="1200" dirty="0" smtClean="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fr-FR" sz="1200" b="0" i="0" kern="1200" dirty="0" smtClean="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b="0" i="0" kern="1200" dirty="0" smtClean="0">
                <a:solidFill>
                  <a:schemeClr val="tx1"/>
                </a:solidFill>
                <a:effectLst/>
                <a:latin typeface="Times New Roman" pitchFamily="18" charset="0"/>
                <a:ea typeface="+mn-ea"/>
                <a:cs typeface="+mn-cs"/>
              </a:rPr>
              <a:t>2011 - </a:t>
            </a:r>
            <a:r>
              <a:rPr lang="fr-FR" sz="1200" b="1" i="0" kern="1200" dirty="0" smtClean="0">
                <a:solidFill>
                  <a:schemeClr val="tx1"/>
                </a:solidFill>
                <a:effectLst/>
                <a:latin typeface="Times New Roman" pitchFamily="18" charset="0"/>
                <a:ea typeface="+mn-ea"/>
                <a:cs typeface="+mn-cs"/>
              </a:rPr>
              <a:t>116 complaints</a:t>
            </a:r>
            <a:r>
              <a:rPr lang="fr-FR" sz="1200" b="0" i="0" kern="1200" dirty="0" smtClean="0">
                <a:solidFill>
                  <a:schemeClr val="tx1"/>
                </a:solidFill>
                <a:effectLst/>
                <a:latin typeface="Times New Roman" pitchFamily="18" charset="0"/>
                <a:ea typeface="+mn-ea"/>
                <a:cs typeface="+mn-cs"/>
              </a:rPr>
              <a:t/>
            </a:r>
            <a:br>
              <a:rPr lang="fr-FR" sz="1200" b="0" i="0" kern="1200" dirty="0" smtClean="0">
                <a:solidFill>
                  <a:schemeClr val="tx1"/>
                </a:solidFill>
                <a:effectLst/>
                <a:latin typeface="Times New Roman" pitchFamily="18" charset="0"/>
                <a:ea typeface="+mn-ea"/>
                <a:cs typeface="+mn-cs"/>
              </a:rPr>
            </a:br>
            <a:r>
              <a:rPr lang="fr-FR" sz="1200" b="0" i="0" kern="1200" dirty="0" smtClean="0">
                <a:solidFill>
                  <a:schemeClr val="tx1"/>
                </a:solidFill>
                <a:effectLst/>
                <a:latin typeface="Times New Roman" pitchFamily="18" charset="0"/>
                <a:ea typeface="+mn-ea"/>
                <a:cs typeface="+mn-cs"/>
              </a:rPr>
              <a:t>2010 - </a:t>
            </a:r>
            <a:r>
              <a:rPr lang="fr-FR" sz="1200" b="1" i="0" kern="1200" dirty="0" smtClean="0">
                <a:solidFill>
                  <a:schemeClr val="tx1"/>
                </a:solidFill>
                <a:effectLst/>
                <a:latin typeface="Times New Roman" pitchFamily="18" charset="0"/>
                <a:ea typeface="+mn-ea"/>
                <a:cs typeface="+mn-cs"/>
              </a:rPr>
              <a:t>72 complaints</a:t>
            </a:r>
            <a:r>
              <a:rPr lang="fr-FR" sz="1200" b="0" i="0" kern="1200" dirty="0" smtClean="0">
                <a:solidFill>
                  <a:schemeClr val="tx1"/>
                </a:solidFill>
                <a:effectLst/>
                <a:latin typeface="Times New Roman" pitchFamily="18" charset="0"/>
                <a:ea typeface="+mn-ea"/>
                <a:cs typeface="+mn-cs"/>
              </a:rPr>
              <a:t/>
            </a:r>
            <a:br>
              <a:rPr lang="fr-FR" sz="1200" b="0" i="0" kern="1200" dirty="0" smtClean="0">
                <a:solidFill>
                  <a:schemeClr val="tx1"/>
                </a:solidFill>
                <a:effectLst/>
                <a:latin typeface="Times New Roman" pitchFamily="18" charset="0"/>
                <a:ea typeface="+mn-ea"/>
                <a:cs typeface="+mn-cs"/>
              </a:rPr>
            </a:br>
            <a:r>
              <a:rPr lang="fr-FR" sz="1200" b="0" i="0" kern="1200" dirty="0" smtClean="0">
                <a:solidFill>
                  <a:schemeClr val="tx1"/>
                </a:solidFill>
                <a:effectLst/>
                <a:latin typeface="Times New Roman" pitchFamily="18" charset="0"/>
                <a:ea typeface="+mn-ea"/>
                <a:cs typeface="+mn-cs"/>
              </a:rPr>
              <a:t>2009 - </a:t>
            </a:r>
            <a:r>
              <a:rPr lang="fr-FR" sz="1200" b="1" i="0" kern="1200" dirty="0" smtClean="0">
                <a:solidFill>
                  <a:schemeClr val="tx1"/>
                </a:solidFill>
                <a:effectLst/>
                <a:latin typeface="Times New Roman" pitchFamily="18" charset="0"/>
                <a:ea typeface="+mn-ea"/>
                <a:cs typeface="+mn-cs"/>
              </a:rPr>
              <a:t>88 complaints</a:t>
            </a:r>
            <a:r>
              <a:rPr lang="fr-FR" sz="1200" b="0" i="0" kern="1200" dirty="0" smtClean="0">
                <a:solidFill>
                  <a:schemeClr val="tx1"/>
                </a:solidFill>
                <a:effectLst/>
                <a:latin typeface="Times New Roman" pitchFamily="18" charset="0"/>
                <a:ea typeface="+mn-ea"/>
                <a:cs typeface="+mn-cs"/>
              </a:rPr>
              <a:t/>
            </a:r>
            <a:br>
              <a:rPr lang="fr-FR" sz="1200" b="0" i="0" kern="1200" dirty="0" smtClean="0">
                <a:solidFill>
                  <a:schemeClr val="tx1"/>
                </a:solidFill>
                <a:effectLst/>
                <a:latin typeface="Times New Roman" pitchFamily="18" charset="0"/>
                <a:ea typeface="+mn-ea"/>
                <a:cs typeface="+mn-cs"/>
              </a:rPr>
            </a:br>
            <a:r>
              <a:rPr lang="fr-FR" sz="1200" b="0" i="0" kern="1200" dirty="0" smtClean="0">
                <a:solidFill>
                  <a:schemeClr val="tx1"/>
                </a:solidFill>
                <a:effectLst/>
                <a:latin typeface="Times New Roman" pitchFamily="18" charset="0"/>
                <a:ea typeface="+mn-ea"/>
                <a:cs typeface="+mn-cs"/>
              </a:rPr>
              <a:t>2008 - </a:t>
            </a:r>
            <a:r>
              <a:rPr lang="fr-FR" sz="1200" b="1" i="0" kern="1200" dirty="0" smtClean="0">
                <a:solidFill>
                  <a:schemeClr val="tx1"/>
                </a:solidFill>
                <a:effectLst/>
                <a:latin typeface="Times New Roman" pitchFamily="18" charset="0"/>
                <a:ea typeface="+mn-ea"/>
                <a:cs typeface="+mn-cs"/>
              </a:rPr>
              <a:t>225 complaints</a:t>
            </a:r>
            <a:r>
              <a:rPr lang="fr-FR" sz="1200" b="0" i="0" kern="1200" dirty="0" smtClean="0">
                <a:solidFill>
                  <a:schemeClr val="tx1"/>
                </a:solidFill>
                <a:effectLst/>
                <a:latin typeface="Times New Roman" pitchFamily="18" charset="0"/>
                <a:ea typeface="+mn-ea"/>
                <a:cs typeface="+mn-cs"/>
              </a:rPr>
              <a:t/>
            </a:r>
            <a:br>
              <a:rPr lang="fr-FR" sz="1200" b="0" i="0" kern="1200" dirty="0" smtClean="0">
                <a:solidFill>
                  <a:schemeClr val="tx1"/>
                </a:solidFill>
                <a:effectLst/>
                <a:latin typeface="Times New Roman" pitchFamily="18" charset="0"/>
                <a:ea typeface="+mn-ea"/>
                <a:cs typeface="+mn-cs"/>
              </a:rPr>
            </a:br>
            <a:r>
              <a:rPr lang="fr-FR" sz="1200" b="0" i="0" kern="1200" dirty="0" smtClean="0">
                <a:solidFill>
                  <a:schemeClr val="tx1"/>
                </a:solidFill>
                <a:effectLst/>
                <a:latin typeface="Times New Roman" pitchFamily="18" charset="0"/>
                <a:ea typeface="+mn-ea"/>
                <a:cs typeface="+mn-cs"/>
              </a:rPr>
              <a:t>2007 - </a:t>
            </a:r>
            <a:r>
              <a:rPr lang="fr-FR" sz="1200" b="1" i="0" kern="1200" dirty="0" smtClean="0">
                <a:solidFill>
                  <a:schemeClr val="tx1"/>
                </a:solidFill>
                <a:effectLst/>
                <a:latin typeface="Times New Roman" pitchFamily="18" charset="0"/>
                <a:ea typeface="+mn-ea"/>
                <a:cs typeface="+mn-cs"/>
              </a:rPr>
              <a:t>87 complaints</a:t>
            </a:r>
            <a:r>
              <a:rPr lang="fr-FR" sz="1200" b="0" i="0" kern="1200" dirty="0" smtClean="0">
                <a:solidFill>
                  <a:schemeClr val="tx1"/>
                </a:solidFill>
                <a:effectLst/>
                <a:latin typeface="Times New Roman" pitchFamily="18" charset="0"/>
                <a:ea typeface="+mn-ea"/>
                <a:cs typeface="+mn-cs"/>
              </a:rPr>
              <a:t/>
            </a:r>
            <a:br>
              <a:rPr lang="fr-FR" sz="1200" b="0" i="0" kern="1200" dirty="0" smtClean="0">
                <a:solidFill>
                  <a:schemeClr val="tx1"/>
                </a:solidFill>
                <a:effectLst/>
                <a:latin typeface="Times New Roman" pitchFamily="18" charset="0"/>
                <a:ea typeface="+mn-ea"/>
                <a:cs typeface="+mn-cs"/>
              </a:rPr>
            </a:br>
            <a:r>
              <a:rPr lang="fr-FR" sz="1200" b="0" i="0" kern="1200" dirty="0" smtClean="0">
                <a:solidFill>
                  <a:schemeClr val="tx1"/>
                </a:solidFill>
                <a:effectLst/>
                <a:latin typeface="Times New Roman" pitchFamily="18" charset="0"/>
                <a:ea typeface="+mn-ea"/>
                <a:cs typeface="+mn-cs"/>
              </a:rPr>
              <a:t>2006 - </a:t>
            </a:r>
            <a:r>
              <a:rPr lang="fr-FR" sz="1200" b="1" i="0" kern="1200" dirty="0" smtClean="0">
                <a:solidFill>
                  <a:schemeClr val="tx1"/>
                </a:solidFill>
                <a:effectLst/>
                <a:latin typeface="Times New Roman" pitchFamily="18" charset="0"/>
                <a:ea typeface="+mn-ea"/>
                <a:cs typeface="+mn-cs"/>
              </a:rPr>
              <a:t>71 complaints</a:t>
            </a:r>
            <a:r>
              <a:rPr lang="fr-FR" sz="1200" b="0" i="0" kern="1200" dirty="0" smtClean="0">
                <a:solidFill>
                  <a:schemeClr val="tx1"/>
                </a:solidFill>
                <a:effectLst/>
                <a:latin typeface="Times New Roman" pitchFamily="18" charset="0"/>
                <a:ea typeface="+mn-ea"/>
                <a:cs typeface="+mn-cs"/>
              </a:rPr>
              <a:t/>
            </a:r>
            <a:br>
              <a:rPr lang="fr-FR" sz="1200" b="0" i="0" kern="1200" dirty="0" smtClean="0">
                <a:solidFill>
                  <a:schemeClr val="tx1"/>
                </a:solidFill>
                <a:effectLst/>
                <a:latin typeface="Times New Roman" pitchFamily="18" charset="0"/>
                <a:ea typeface="+mn-ea"/>
                <a:cs typeface="+mn-cs"/>
              </a:rPr>
            </a:br>
            <a:r>
              <a:rPr lang="fr-FR" sz="1200" b="0" i="0" kern="1200" dirty="0" smtClean="0">
                <a:solidFill>
                  <a:schemeClr val="tx1"/>
                </a:solidFill>
                <a:effectLst/>
                <a:latin typeface="Times New Roman" pitchFamily="18" charset="0"/>
                <a:ea typeface="+mn-ea"/>
                <a:cs typeface="+mn-cs"/>
              </a:rPr>
              <a:t>2005 - </a:t>
            </a:r>
            <a:r>
              <a:rPr lang="fr-FR" sz="1200" b="1" i="0" kern="1200" dirty="0" smtClean="0">
                <a:solidFill>
                  <a:schemeClr val="tx1"/>
                </a:solidFill>
                <a:effectLst/>
                <a:latin typeface="Times New Roman" pitchFamily="18" charset="0"/>
                <a:ea typeface="+mn-ea"/>
                <a:cs typeface="+mn-cs"/>
              </a:rPr>
              <a:t>112 complaints</a:t>
            </a:r>
            <a:r>
              <a:rPr lang="fr-FR" sz="1200" b="0" i="0" kern="1200" dirty="0" smtClean="0">
                <a:solidFill>
                  <a:schemeClr val="tx1"/>
                </a:solidFill>
                <a:effectLst/>
                <a:latin typeface="Times New Roman" pitchFamily="18" charset="0"/>
                <a:ea typeface="+mn-ea"/>
                <a:cs typeface="+mn-cs"/>
              </a:rPr>
              <a:t/>
            </a:r>
            <a:br>
              <a:rPr lang="fr-FR" sz="1200" b="0" i="0" kern="1200" dirty="0" smtClean="0">
                <a:solidFill>
                  <a:schemeClr val="tx1"/>
                </a:solidFill>
                <a:effectLst/>
                <a:latin typeface="Times New Roman" pitchFamily="18" charset="0"/>
                <a:ea typeface="+mn-ea"/>
                <a:cs typeface="+mn-cs"/>
              </a:rPr>
            </a:br>
            <a:r>
              <a:rPr lang="fr-FR" sz="1200" b="0" i="0" kern="1200" dirty="0" smtClean="0">
                <a:solidFill>
                  <a:schemeClr val="tx1"/>
                </a:solidFill>
                <a:effectLst/>
                <a:latin typeface="Times New Roman" pitchFamily="18" charset="0"/>
                <a:ea typeface="+mn-ea"/>
                <a:cs typeface="+mn-cs"/>
              </a:rPr>
              <a:t>2004 - </a:t>
            </a:r>
            <a:r>
              <a:rPr lang="fr-FR" sz="1200" b="1" i="0" kern="1200" dirty="0" smtClean="0">
                <a:solidFill>
                  <a:schemeClr val="tx1"/>
                </a:solidFill>
                <a:effectLst/>
                <a:latin typeface="Times New Roman" pitchFamily="18" charset="0"/>
                <a:ea typeface="+mn-ea"/>
                <a:cs typeface="+mn-cs"/>
              </a:rPr>
              <a:t>103 complaints</a:t>
            </a:r>
            <a:r>
              <a:rPr lang="fr-FR" sz="1200" b="0" i="0" kern="1200" dirty="0" smtClean="0">
                <a:solidFill>
                  <a:schemeClr val="tx1"/>
                </a:solidFill>
                <a:effectLst/>
                <a:latin typeface="Times New Roman" pitchFamily="18" charset="0"/>
                <a:ea typeface="+mn-ea"/>
                <a:cs typeface="+mn-cs"/>
              </a:rPr>
              <a:t/>
            </a:r>
            <a:br>
              <a:rPr lang="fr-FR" sz="1200" b="0" i="0" kern="1200" dirty="0" smtClean="0">
                <a:solidFill>
                  <a:schemeClr val="tx1"/>
                </a:solidFill>
                <a:effectLst/>
                <a:latin typeface="Times New Roman" pitchFamily="18" charset="0"/>
                <a:ea typeface="+mn-ea"/>
                <a:cs typeface="+mn-cs"/>
              </a:rPr>
            </a:br>
            <a:r>
              <a:rPr lang="fr-FR" sz="1200" b="0" i="0" kern="1200" dirty="0" smtClean="0">
                <a:solidFill>
                  <a:schemeClr val="tx1"/>
                </a:solidFill>
                <a:effectLst/>
                <a:latin typeface="Times New Roman" pitchFamily="18" charset="0"/>
                <a:ea typeface="+mn-ea"/>
                <a:cs typeface="+mn-cs"/>
              </a:rPr>
              <a:t>2003 - </a:t>
            </a:r>
            <a:r>
              <a:rPr lang="fr-FR" sz="1200" b="1" i="0" kern="1200" dirty="0" smtClean="0">
                <a:solidFill>
                  <a:schemeClr val="tx1"/>
                </a:solidFill>
                <a:effectLst/>
                <a:latin typeface="Times New Roman" pitchFamily="18" charset="0"/>
                <a:ea typeface="+mn-ea"/>
                <a:cs typeface="+mn-cs"/>
              </a:rPr>
              <a:t>92 complaints</a:t>
            </a:r>
            <a:r>
              <a:rPr lang="fr-FR" sz="1200" b="0" i="0" kern="1200" dirty="0" smtClean="0">
                <a:solidFill>
                  <a:schemeClr val="tx1"/>
                </a:solidFill>
                <a:effectLst/>
                <a:latin typeface="Times New Roman" pitchFamily="18" charset="0"/>
                <a:ea typeface="+mn-ea"/>
                <a:cs typeface="+mn-cs"/>
              </a:rPr>
              <a:t/>
            </a:r>
            <a:br>
              <a:rPr lang="fr-FR" sz="1200" b="0" i="0" kern="1200" dirty="0" smtClean="0">
                <a:solidFill>
                  <a:schemeClr val="tx1"/>
                </a:solidFill>
                <a:effectLst/>
                <a:latin typeface="Times New Roman" pitchFamily="18" charset="0"/>
                <a:ea typeface="+mn-ea"/>
                <a:cs typeface="+mn-cs"/>
              </a:rPr>
            </a:br>
            <a:r>
              <a:rPr lang="fr-FR" sz="1200" b="0" i="0" kern="1200" dirty="0" smtClean="0">
                <a:solidFill>
                  <a:schemeClr val="tx1"/>
                </a:solidFill>
                <a:effectLst/>
                <a:latin typeface="Times New Roman" pitchFamily="18" charset="0"/>
                <a:ea typeface="+mn-ea"/>
                <a:cs typeface="+mn-cs"/>
              </a:rPr>
              <a:t>2002 – </a:t>
            </a:r>
            <a:r>
              <a:rPr lang="fr-FR" sz="1200" b="1" i="0" kern="1200" dirty="0" smtClean="0">
                <a:solidFill>
                  <a:schemeClr val="tx1"/>
                </a:solidFill>
                <a:effectLst/>
                <a:latin typeface="Times New Roman" pitchFamily="18" charset="0"/>
                <a:ea typeface="+mn-ea"/>
                <a:cs typeface="+mn-cs"/>
              </a:rPr>
              <a:t>103 complaints</a:t>
            </a:r>
            <a:endParaRPr lang="fr-FR" sz="1200" b="0" i="0" kern="1200" dirty="0" smtClean="0">
              <a:solidFill>
                <a:schemeClr val="tx1"/>
              </a:solidFill>
              <a:effectLst/>
              <a:latin typeface="Times New Roman" pitchFamily="18"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145EEBA5-7F68-428C-B91A-7EBE1388BE02}" type="slidenum">
              <a:rPr lang="en-US" smtClean="0"/>
              <a:pPr>
                <a:defRPr/>
              </a:pPr>
              <a:t>65</a:t>
            </a:fld>
            <a:endParaRPr lang="en-US"/>
          </a:p>
        </p:txBody>
      </p:sp>
    </p:spTree>
    <p:extLst>
      <p:ext uri="{BB962C8B-B14F-4D97-AF65-F5344CB8AC3E}">
        <p14:creationId xmlns:p14="http://schemas.microsoft.com/office/powerpoint/2010/main" xmlns="" val="8060965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8" descr="FDL_4K.png"/>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1482725" y="2138363"/>
            <a:ext cx="1147763" cy="1185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itle Placeholder 1"/>
          <p:cNvSpPr>
            <a:spLocks noGrp="1"/>
          </p:cNvSpPr>
          <p:nvPr>
            <p:ph type="title"/>
          </p:nvPr>
        </p:nvSpPr>
        <p:spPr>
          <a:xfrm>
            <a:off x="2742599" y="1650331"/>
            <a:ext cx="4755880" cy="2110257"/>
          </a:xfrm>
          <a:prstGeom prst="rect">
            <a:avLst/>
          </a:prstGeom>
        </p:spPr>
        <p:txBody>
          <a:bodyPr rtlCol="0">
            <a:noAutofit/>
          </a:bodyPr>
          <a:lstStyle>
            <a:lvl1pPr>
              <a:defRPr sz="4000"/>
            </a:lvl1pPr>
          </a:lstStyle>
          <a:p>
            <a:r>
              <a:rPr lang="en-US" dirty="0" smtClean="0"/>
              <a:t>Click to edit Master title style</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53B6B992-B824-4428-8BDE-17FDF17F7311}" type="slidenum">
              <a:rPr lang="en-US" altLang="en-US"/>
              <a:pPr>
                <a:defRPr/>
              </a:pPr>
              <a:t>‹#›</a:t>
            </a:fld>
            <a:endParaRPr lang="en-US" altLang="en-US"/>
          </a:p>
        </p:txBody>
      </p:sp>
      <p:sp>
        <p:nvSpPr>
          <p:cNvPr id="5" name="Date Placeholder 6"/>
          <p:cNvSpPr>
            <a:spLocks noGrp="1"/>
          </p:cNvSpPr>
          <p:nvPr>
            <p:ph type="dt" sz="half" idx="11"/>
          </p:nvPr>
        </p:nvSpPr>
        <p:spPr>
          <a:xfrm>
            <a:off x="3816350" y="6508750"/>
            <a:ext cx="2133600" cy="365125"/>
          </a:xfrm>
          <a:prstGeom prst="rect">
            <a:avLst/>
          </a:prstGeom>
        </p:spPr>
        <p:txBody>
          <a:bodyPr/>
          <a:lstStyle>
            <a:lvl1pPr>
              <a:defRPr/>
            </a:lvl1pPr>
          </a:lstStyle>
          <a:p>
            <a:pPr>
              <a:defRPr/>
            </a:pPr>
            <a:fld id="{EE94BF42-4501-4675-8718-A0AF1EDE131D}" type="datetime1">
              <a:rPr lang="en-US" altLang="en-US"/>
              <a:pPr>
                <a:defRPr/>
              </a:pPr>
              <a:t>1/2/2016</a:t>
            </a:fld>
            <a:endParaRPr lang="en-US" altLang="en-US"/>
          </a:p>
        </p:txBody>
      </p:sp>
    </p:spTree>
    <p:extLst>
      <p:ext uri="{BB962C8B-B14F-4D97-AF65-F5344CB8AC3E}">
        <p14:creationId xmlns:p14="http://schemas.microsoft.com/office/powerpoint/2010/main" xmlns="" val="2401679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descr="FDL_4K.png"/>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1"/>
            <a:ext cx="8229600" cy="4234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p:txBody>
          <a:bodyPr/>
          <a:lstStyle>
            <a:lvl1pPr>
              <a:defRPr/>
            </a:lvl1pPr>
          </a:lstStyle>
          <a:p>
            <a:pPr>
              <a:defRPr/>
            </a:pPr>
            <a:fld id="{F5123CDE-2436-4946-9152-4002318149FA}" type="slidenum">
              <a:rPr lang="en-US" altLang="en-US"/>
              <a:pPr>
                <a:defRPr/>
              </a:pPr>
              <a:t>‹#›</a:t>
            </a:fld>
            <a:endParaRPr lang="en-US" altLang="en-US"/>
          </a:p>
        </p:txBody>
      </p:sp>
      <p:sp>
        <p:nvSpPr>
          <p:cNvPr id="6" name="Date Placeholder 6"/>
          <p:cNvSpPr>
            <a:spLocks noGrp="1"/>
          </p:cNvSpPr>
          <p:nvPr>
            <p:ph type="dt" sz="half" idx="11"/>
          </p:nvPr>
        </p:nvSpPr>
        <p:spPr>
          <a:xfrm>
            <a:off x="3816350" y="6508750"/>
            <a:ext cx="2133600" cy="365125"/>
          </a:xfrm>
          <a:prstGeom prst="rect">
            <a:avLst/>
          </a:prstGeom>
        </p:spPr>
        <p:txBody>
          <a:bodyPr/>
          <a:lstStyle>
            <a:lvl1pPr>
              <a:defRPr/>
            </a:lvl1pPr>
          </a:lstStyle>
          <a:p>
            <a:pPr>
              <a:defRPr/>
            </a:pPr>
            <a:fld id="{1D4A6A39-A47E-4B31-A365-6F132DE3A328}" type="datetime1">
              <a:rPr lang="en-US" altLang="en-US"/>
              <a:pPr>
                <a:defRPr/>
              </a:pPr>
              <a:t>1/2/2016</a:t>
            </a:fld>
            <a:endParaRPr lang="en-US" altLang="en-US"/>
          </a:p>
        </p:txBody>
      </p:sp>
    </p:spTree>
    <p:extLst>
      <p:ext uri="{BB962C8B-B14F-4D97-AF65-F5344CB8AC3E}">
        <p14:creationId xmlns:p14="http://schemas.microsoft.com/office/powerpoint/2010/main" xmlns="" val="953950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8" descr="FDL_4K.png"/>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3816350" y="6508750"/>
            <a:ext cx="2133600" cy="365125"/>
          </a:xfrm>
          <a:prstGeom prst="rect">
            <a:avLst/>
          </a:prstGeom>
        </p:spPr>
        <p:txBody>
          <a:bodyPr/>
          <a:lstStyle>
            <a:lvl1pPr>
              <a:defRPr/>
            </a:lvl1pPr>
          </a:lstStyle>
          <a:p>
            <a:pPr>
              <a:defRPr/>
            </a:pPr>
            <a:fld id="{5155ACDF-1844-4713-9D6A-6147B26EE1C3}" type="datetime1">
              <a:rPr lang="en-US" altLang="en-US"/>
              <a:pPr>
                <a:defRPr/>
              </a:pPr>
              <a:t>1/2/2016</a:t>
            </a:fld>
            <a:endParaRPr lang="en-US" altLang="en-US"/>
          </a:p>
        </p:txBody>
      </p:sp>
      <p:sp>
        <p:nvSpPr>
          <p:cNvPr id="7" name="Slide Number Placeholder 6"/>
          <p:cNvSpPr>
            <a:spLocks noGrp="1"/>
          </p:cNvSpPr>
          <p:nvPr>
            <p:ph type="sldNum" sz="quarter" idx="11"/>
          </p:nvPr>
        </p:nvSpPr>
        <p:spPr/>
        <p:txBody>
          <a:bodyPr/>
          <a:lstStyle>
            <a:lvl1pPr>
              <a:defRPr/>
            </a:lvl1pPr>
          </a:lstStyle>
          <a:p>
            <a:pPr>
              <a:defRPr/>
            </a:pPr>
            <a:fld id="{F14E8A69-F175-4307-BF3D-904DC467927F}" type="slidenum">
              <a:rPr lang="en-US" altLang="en-US"/>
              <a:pPr>
                <a:defRPr/>
              </a:pPr>
              <a:t>‹#›</a:t>
            </a:fld>
            <a:endParaRPr lang="en-US" altLang="en-US"/>
          </a:p>
        </p:txBody>
      </p:sp>
    </p:spTree>
    <p:extLst>
      <p:ext uri="{BB962C8B-B14F-4D97-AF65-F5344CB8AC3E}">
        <p14:creationId xmlns:p14="http://schemas.microsoft.com/office/powerpoint/2010/main" xmlns="" val="1809926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8" descr="FDL_4K.png"/>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7960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31937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7960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319370"/>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a:xfrm>
            <a:off x="3816350" y="6508750"/>
            <a:ext cx="2133600" cy="365125"/>
          </a:xfrm>
          <a:prstGeom prst="rect">
            <a:avLst/>
          </a:prstGeom>
        </p:spPr>
        <p:txBody>
          <a:bodyPr/>
          <a:lstStyle>
            <a:lvl1pPr>
              <a:defRPr/>
            </a:lvl1pPr>
          </a:lstStyle>
          <a:p>
            <a:pPr>
              <a:defRPr/>
            </a:pPr>
            <a:fld id="{5C66A531-9CEE-46CF-8478-411D4D45616A}" type="datetime1">
              <a:rPr lang="en-US" altLang="en-US"/>
              <a:pPr>
                <a:defRPr/>
              </a:pPr>
              <a:t>1/2/2016</a:t>
            </a:fld>
            <a:endParaRPr lang="en-US" altLang="en-US"/>
          </a:p>
        </p:txBody>
      </p:sp>
      <p:sp>
        <p:nvSpPr>
          <p:cNvPr id="9" name="Slide Number Placeholder 8"/>
          <p:cNvSpPr>
            <a:spLocks noGrp="1"/>
          </p:cNvSpPr>
          <p:nvPr>
            <p:ph type="sldNum" sz="quarter" idx="11"/>
          </p:nvPr>
        </p:nvSpPr>
        <p:spPr/>
        <p:txBody>
          <a:bodyPr/>
          <a:lstStyle>
            <a:lvl1pPr>
              <a:defRPr/>
            </a:lvl1pPr>
          </a:lstStyle>
          <a:p>
            <a:pPr>
              <a:defRPr/>
            </a:pPr>
            <a:fld id="{A6701D73-6759-4230-B4ED-5066246E4FD9}" type="slidenum">
              <a:rPr lang="en-US" altLang="en-US"/>
              <a:pPr>
                <a:defRPr/>
              </a:pPr>
              <a:t>‹#›</a:t>
            </a:fld>
            <a:endParaRPr lang="en-US" altLang="en-US"/>
          </a:p>
        </p:txBody>
      </p:sp>
    </p:spTree>
    <p:extLst>
      <p:ext uri="{BB962C8B-B14F-4D97-AF65-F5344CB8AC3E}">
        <p14:creationId xmlns:p14="http://schemas.microsoft.com/office/powerpoint/2010/main" xmlns="" val="1071550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descr="FDL_4K.png"/>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a:xfrm>
            <a:off x="3816350" y="6508750"/>
            <a:ext cx="2133600" cy="365125"/>
          </a:xfrm>
          <a:prstGeom prst="rect">
            <a:avLst/>
          </a:prstGeom>
        </p:spPr>
        <p:txBody>
          <a:bodyPr/>
          <a:lstStyle>
            <a:lvl1pPr>
              <a:defRPr/>
            </a:lvl1pPr>
          </a:lstStyle>
          <a:p>
            <a:pPr>
              <a:defRPr/>
            </a:pPr>
            <a:fld id="{F109784A-1876-42BC-AAF2-B16A9252244F}" type="datetime1">
              <a:rPr lang="en-US" altLang="en-US"/>
              <a:pPr>
                <a:defRPr/>
              </a:pPr>
              <a:t>1/2/2016</a:t>
            </a:fld>
            <a:endParaRPr lang="en-US" altLang="en-US"/>
          </a:p>
        </p:txBody>
      </p:sp>
      <p:sp>
        <p:nvSpPr>
          <p:cNvPr id="5" name="Slide Number Placeholder 4"/>
          <p:cNvSpPr>
            <a:spLocks noGrp="1"/>
          </p:cNvSpPr>
          <p:nvPr>
            <p:ph type="sldNum" sz="quarter" idx="11"/>
          </p:nvPr>
        </p:nvSpPr>
        <p:spPr/>
        <p:txBody>
          <a:bodyPr/>
          <a:lstStyle>
            <a:lvl1pPr>
              <a:defRPr/>
            </a:lvl1pPr>
          </a:lstStyle>
          <a:p>
            <a:pPr>
              <a:defRPr/>
            </a:pPr>
            <a:fld id="{1EED5445-7242-47BB-A5F0-E0817BC10845}" type="slidenum">
              <a:rPr lang="en-US" altLang="en-US"/>
              <a:pPr>
                <a:defRPr/>
              </a:pPr>
              <a:t>‹#›</a:t>
            </a:fld>
            <a:endParaRPr lang="en-US" altLang="en-US"/>
          </a:p>
        </p:txBody>
      </p:sp>
    </p:spTree>
    <p:extLst>
      <p:ext uri="{BB962C8B-B14F-4D97-AF65-F5344CB8AC3E}">
        <p14:creationId xmlns:p14="http://schemas.microsoft.com/office/powerpoint/2010/main" xmlns="" val="3516514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816350" y="6508750"/>
            <a:ext cx="2133600" cy="365125"/>
          </a:xfrm>
          <a:prstGeom prst="rect">
            <a:avLst/>
          </a:prstGeom>
        </p:spPr>
        <p:txBody>
          <a:bodyPr/>
          <a:lstStyle>
            <a:lvl1pPr>
              <a:defRPr/>
            </a:lvl1pPr>
          </a:lstStyle>
          <a:p>
            <a:pPr>
              <a:defRPr/>
            </a:pPr>
            <a:fld id="{15AC3F9A-07FC-48EB-BF05-105D8435214F}" type="datetime1">
              <a:rPr lang="en-US" altLang="en-US"/>
              <a:pPr>
                <a:defRPr/>
              </a:pPr>
              <a:t>1/2/2016</a:t>
            </a:fld>
            <a:endParaRPr lang="en-US" altLang="en-US"/>
          </a:p>
        </p:txBody>
      </p:sp>
      <p:sp>
        <p:nvSpPr>
          <p:cNvPr id="3" name="Slide Number Placeholder 3"/>
          <p:cNvSpPr>
            <a:spLocks noGrp="1"/>
          </p:cNvSpPr>
          <p:nvPr>
            <p:ph type="sldNum" sz="quarter" idx="11"/>
          </p:nvPr>
        </p:nvSpPr>
        <p:spPr/>
        <p:txBody>
          <a:bodyPr/>
          <a:lstStyle>
            <a:lvl1pPr>
              <a:defRPr/>
            </a:lvl1pPr>
          </a:lstStyle>
          <a:p>
            <a:pPr>
              <a:defRPr/>
            </a:pPr>
            <a:fld id="{62BB57D8-4692-4FC1-8145-CD449AEBEA49}" type="slidenum">
              <a:rPr lang="en-US" altLang="en-US"/>
              <a:pPr>
                <a:defRPr/>
              </a:pPr>
              <a:t>‹#›</a:t>
            </a:fld>
            <a:endParaRPr lang="en-US" altLang="en-US"/>
          </a:p>
        </p:txBody>
      </p:sp>
    </p:spTree>
    <p:extLst>
      <p:ext uri="{BB962C8B-B14F-4D97-AF65-F5344CB8AC3E}">
        <p14:creationId xmlns:p14="http://schemas.microsoft.com/office/powerpoint/2010/main" xmlns="" val="3506690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6350" y="6508750"/>
            <a:ext cx="2133600" cy="365125"/>
          </a:xfrm>
          <a:prstGeom prst="rect">
            <a:avLst/>
          </a:prstGeom>
        </p:spPr>
        <p:txBody>
          <a:bodyPr/>
          <a:lstStyle>
            <a:lvl1pPr>
              <a:defRPr/>
            </a:lvl1pPr>
          </a:lstStyle>
          <a:p>
            <a:pPr>
              <a:defRPr/>
            </a:pPr>
            <a:fld id="{D32CCE7A-E04E-49E1-AA9B-AF0B8A8A5814}" type="datetime1">
              <a:rPr lang="en-US" altLang="en-US"/>
              <a:pPr>
                <a:defRPr/>
              </a:pPr>
              <a:t>1/2/2016</a:t>
            </a:fld>
            <a:endParaRPr lang="en-US" altLang="en-US"/>
          </a:p>
        </p:txBody>
      </p:sp>
      <p:sp>
        <p:nvSpPr>
          <p:cNvPr id="6" name="Slide Number Placeholder 6"/>
          <p:cNvSpPr>
            <a:spLocks noGrp="1"/>
          </p:cNvSpPr>
          <p:nvPr>
            <p:ph type="sldNum" sz="quarter" idx="11"/>
          </p:nvPr>
        </p:nvSpPr>
        <p:spPr/>
        <p:txBody>
          <a:bodyPr/>
          <a:lstStyle>
            <a:lvl1pPr>
              <a:defRPr/>
            </a:lvl1pPr>
          </a:lstStyle>
          <a:p>
            <a:pPr>
              <a:defRPr/>
            </a:pPr>
            <a:fld id="{EDAB4B65-F82B-4F0C-A7B1-4BF7B872C9DB}" type="slidenum">
              <a:rPr lang="en-US" altLang="en-US"/>
              <a:pPr>
                <a:defRPr/>
              </a:pPr>
              <a:t>‹#›</a:t>
            </a:fld>
            <a:endParaRPr lang="en-US" altLang="en-US"/>
          </a:p>
        </p:txBody>
      </p:sp>
    </p:spTree>
    <p:extLst>
      <p:ext uri="{BB962C8B-B14F-4D97-AF65-F5344CB8AC3E}">
        <p14:creationId xmlns:p14="http://schemas.microsoft.com/office/powerpoint/2010/main" xmlns="" val="4254455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grpSp>
        <p:nvGrpSpPr>
          <p:cNvPr id="4" name="Group 18"/>
          <p:cNvGrpSpPr>
            <a:grpSpLocks/>
          </p:cNvGrpSpPr>
          <p:nvPr/>
        </p:nvGrpSpPr>
        <p:grpSpPr bwMode="auto">
          <a:xfrm>
            <a:off x="0" y="0"/>
            <a:ext cx="9144000" cy="3365500"/>
            <a:chOff x="0" y="0"/>
            <a:chExt cx="5760" cy="2120"/>
          </a:xfrm>
        </p:grpSpPr>
        <p:pic>
          <p:nvPicPr>
            <p:cNvPr id="5" name="Picture 16" descr="D:\FRONTPAGE THEMES\ARTSY\ARTBANNA.PNG"/>
            <p:cNvPicPr>
              <a:picLocks noChangeAspect="1" noChangeArrowheads="1"/>
            </p:cNvPicPr>
            <p:nvPr userDrawn="1"/>
          </p:nvPicPr>
          <p:blipFill>
            <a:blip r:embed="rId2">
              <a:extLst>
                <a:ext uri="{28A0092B-C50C-407E-A947-70E740481C1C}">
                  <a14:useLocalDpi xmlns:a14="http://schemas.microsoft.com/office/drawing/2010/main" xmlns="" val="0"/>
                </a:ext>
              </a:extLst>
            </a:blip>
            <a:srcRect l="8125"/>
            <a:stretch>
              <a:fillRect/>
            </a:stretch>
          </p:blipFill>
          <p:spPr bwMode="invGray">
            <a:xfrm>
              <a:off x="0" y="0"/>
              <a:ext cx="5760" cy="5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17" descr="P:\!Themes\Artsy\Arthsepa.gif"/>
            <p:cNvPicPr>
              <a:picLocks noChangeAspect="1" noChangeArrowheads="1"/>
            </p:cNvPicPr>
            <p:nvPr userDrawn="1"/>
          </p:nvPicPr>
          <p:blipFill>
            <a:blip r:embed="rId3">
              <a:extLst>
                <a:ext uri="{28A0092B-C50C-407E-A947-70E740481C1C}">
                  <a14:useLocalDpi xmlns:a14="http://schemas.microsoft.com/office/drawing/2010/main" xmlns="" val="0"/>
                </a:ext>
              </a:extLst>
            </a:blip>
            <a:srcRect/>
            <a:stretch>
              <a:fillRect/>
            </a:stretch>
          </p:blipFill>
          <p:spPr bwMode="auto">
            <a:xfrm>
              <a:off x="2688" y="2059"/>
              <a:ext cx="2832" cy="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6869" name="Rectangle 5"/>
          <p:cNvSpPr>
            <a:spLocks noGrp="1" noChangeArrowheads="1"/>
          </p:cNvSpPr>
          <p:nvPr>
            <p:ph type="ctrTitle"/>
          </p:nvPr>
        </p:nvSpPr>
        <p:spPr>
          <a:xfrm>
            <a:off x="990600" y="1905000"/>
            <a:ext cx="7772400" cy="1143000"/>
          </a:xfrm>
        </p:spPr>
        <p:txBody>
          <a:bodyPr/>
          <a:lstStyle>
            <a:lvl1pPr algn="r">
              <a:defRPr/>
            </a:lvl1pPr>
          </a:lstStyle>
          <a:p>
            <a:r>
              <a:rPr lang="en-US"/>
              <a:t>Click to edit Master title style</a:t>
            </a:r>
          </a:p>
        </p:txBody>
      </p:sp>
      <p:sp>
        <p:nvSpPr>
          <p:cNvPr id="36870" name="Rectangle 6"/>
          <p:cNvSpPr>
            <a:spLocks noGrp="1" noChangeArrowheads="1"/>
          </p:cNvSpPr>
          <p:nvPr>
            <p:ph type="subTitle" idx="1"/>
          </p:nvPr>
        </p:nvSpPr>
        <p:spPr>
          <a:xfrm>
            <a:off x="2686050" y="3492500"/>
            <a:ext cx="6102350" cy="1752600"/>
          </a:xfrm>
        </p:spPr>
        <p:txBody>
          <a:bodyPr/>
          <a:lstStyle>
            <a:lvl1pPr marL="0" indent="0" algn="r">
              <a:buFont typeface="Wingdings" pitchFamily="2" charset="2"/>
              <a:buNone/>
              <a:defRPr/>
            </a:lvl1pPr>
          </a:lstStyle>
          <a:p>
            <a:r>
              <a:rPr lang="en-US"/>
              <a:t>Click to edit Master subtitle style</a:t>
            </a:r>
          </a:p>
        </p:txBody>
      </p:sp>
      <p:sp>
        <p:nvSpPr>
          <p:cNvPr id="7" name="Rectangle 7"/>
          <p:cNvSpPr>
            <a:spLocks noGrp="1" noChangeArrowheads="1"/>
          </p:cNvSpPr>
          <p:nvPr>
            <p:ph type="dt" sz="half" idx="10"/>
          </p:nvPr>
        </p:nvSpPr>
        <p:spPr>
          <a:xfrm>
            <a:off x="3359150" y="6343650"/>
            <a:ext cx="1905000" cy="457200"/>
          </a:xfrm>
        </p:spPr>
        <p:txBody>
          <a:bodyPr/>
          <a:lstStyle>
            <a:lvl1pPr>
              <a:defRPr/>
            </a:lvl1pPr>
          </a:lstStyle>
          <a:p>
            <a:pPr>
              <a:defRPr/>
            </a:pPr>
            <a:endParaRPr lang="en-US"/>
          </a:p>
        </p:txBody>
      </p:sp>
      <p:sp>
        <p:nvSpPr>
          <p:cNvPr id="8" name="Rectangle 8"/>
          <p:cNvSpPr>
            <a:spLocks noGrp="1" noChangeArrowheads="1"/>
          </p:cNvSpPr>
          <p:nvPr>
            <p:ph type="ftr" sz="quarter" idx="11"/>
          </p:nvPr>
        </p:nvSpPr>
        <p:spPr>
          <a:xfrm>
            <a:off x="6019800" y="6343650"/>
            <a:ext cx="2895600" cy="457200"/>
          </a:xfrm>
          <a:prstGeom prst="rect">
            <a:avLst/>
          </a:prstGeom>
        </p:spPr>
        <p:txBody>
          <a:bodyPr/>
          <a:lstStyle>
            <a:lvl1pPr>
              <a:defRPr/>
            </a:lvl1pPr>
          </a:lstStyle>
          <a:p>
            <a:pPr>
              <a:defRPr/>
            </a:pPr>
            <a:endParaRPr lang="en-US"/>
          </a:p>
        </p:txBody>
      </p:sp>
      <p:sp>
        <p:nvSpPr>
          <p:cNvPr id="9" name="Rectangle 9"/>
          <p:cNvSpPr>
            <a:spLocks noGrp="1" noChangeArrowheads="1"/>
          </p:cNvSpPr>
          <p:nvPr>
            <p:ph type="sldNum" sz="quarter" idx="12"/>
          </p:nvPr>
        </p:nvSpPr>
        <p:spPr>
          <a:xfrm>
            <a:off x="125413" y="6361113"/>
            <a:ext cx="1905000" cy="457200"/>
          </a:xfrm>
        </p:spPr>
        <p:txBody>
          <a:bodyPr/>
          <a:lstStyle>
            <a:lvl1pPr>
              <a:defRPr/>
            </a:lvl1pPr>
          </a:lstStyle>
          <a:p>
            <a:pPr>
              <a:defRPr/>
            </a:pPr>
            <a:fld id="{71601856-F0F0-468D-AD77-AFCF9297675C}" type="slidenum">
              <a:rPr lang="en-US" altLang="en-US"/>
              <a:pPr>
                <a:defRPr/>
              </a:pPr>
              <a:t>‹#›</a:t>
            </a:fld>
            <a:endParaRPr lang="en-US" altLang="en-US"/>
          </a:p>
        </p:txBody>
      </p:sp>
    </p:spTree>
    <p:extLst>
      <p:ext uri="{BB962C8B-B14F-4D97-AF65-F5344CB8AC3E}">
        <p14:creationId xmlns:p14="http://schemas.microsoft.com/office/powerpoint/2010/main" xmlns="" val="3642702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en-US" smtClean="0"/>
              <a:t>Click to edit Master title style</a:t>
            </a:r>
            <a:endParaRPr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pPr>
              <a:defRPr/>
            </a:pPr>
            <a:endParaRPr lang="en-US"/>
          </a:p>
        </p:txBody>
      </p:sp>
      <p:sp>
        <p:nvSpPr>
          <p:cNvPr id="6" name="Footer Placeholder 17"/>
          <p:cNvSpPr>
            <a:spLocks noGrp="1"/>
          </p:cNvSpPr>
          <p:nvPr>
            <p:ph type="ftr" sz="quarter" idx="11"/>
          </p:nvPr>
        </p:nvSpPr>
        <p:spPr>
          <a:xfrm>
            <a:off x="6062663" y="6111875"/>
            <a:ext cx="2286000" cy="365125"/>
          </a:xfrm>
          <a:prstGeom prst="rect">
            <a:avLst/>
          </a:prstGeom>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93CEF6FC-14CF-43CA-BA19-3AF0C6613171}" type="slidenum">
              <a:rPr lang="en-US"/>
              <a:pPr>
                <a:defRPr/>
              </a:pPr>
              <a:t>‹#›</a:t>
            </a:fld>
            <a:endParaRPr lang="en-US"/>
          </a:p>
        </p:txBody>
      </p:sp>
    </p:spTree>
    <p:extLst>
      <p:ext uri="{BB962C8B-B14F-4D97-AF65-F5344CB8AC3E}">
        <p14:creationId xmlns:p14="http://schemas.microsoft.com/office/powerpoint/2010/main" xmlns="" val="3292129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file:///\\Users\jaypointer\Desktop\Folio.png"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Folio.png" descr="/Users/jaypointer/Desktop/Folio.png"/>
          <p:cNvPicPr>
            <a:picLocks noChangeAspect="1"/>
          </p:cNvPicPr>
          <p:nvPr userDrawn="1"/>
        </p:nvPicPr>
        <p:blipFill>
          <a:blip r:embed="rId11" r:link="rId12">
            <a:extLst>
              <a:ext uri="{28A0092B-C50C-407E-A947-70E740481C1C}">
                <a14:useLocalDpi xmlns:a14="http://schemas.microsoft.com/office/drawing/2010/main" xmlns="" val="0"/>
              </a:ext>
            </a:extLst>
          </a:blip>
          <a:srcRect/>
          <a:stretch>
            <a:fillRect/>
          </a:stretch>
        </p:blipFill>
        <p:spPr bwMode="auto">
          <a:xfrm>
            <a:off x="0" y="5807075"/>
            <a:ext cx="9167813" cy="1060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Title Placeholder 1"/>
          <p:cNvSpPr>
            <a:spLocks noGrp="1"/>
          </p:cNvSpPr>
          <p:nvPr>
            <p:ph type="title"/>
          </p:nvPr>
        </p:nvSpPr>
        <p:spPr bwMode="auto">
          <a:xfrm>
            <a:off x="1566863" y="274638"/>
            <a:ext cx="7043737"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8686800" y="6508750"/>
            <a:ext cx="4127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b="1">
                <a:solidFill>
                  <a:srgbClr val="95B3D7"/>
                </a:solidFill>
                <a:latin typeface="Helvetica" panose="020B0604020202020204" pitchFamily="34" charset="0"/>
              </a:defRPr>
            </a:lvl1pPr>
          </a:lstStyle>
          <a:p>
            <a:pPr>
              <a:defRPr/>
            </a:pPr>
            <a:fld id="{944ED89B-E4B3-480E-993F-0CED6E525691}" type="slidenum">
              <a:rPr lang="en-US" altLang="en-US"/>
              <a:pPr>
                <a:defRPr/>
              </a:pPr>
              <a:t>‹#›</a:t>
            </a:fld>
            <a:endParaRPr lang="en-US" altLang="en-US"/>
          </a:p>
        </p:txBody>
      </p:sp>
      <p:pic>
        <p:nvPicPr>
          <p:cNvPr id="1030" name="Picture 9"/>
          <p:cNvPicPr>
            <a:picLocks noChangeAspect="1"/>
          </p:cNvPicPr>
          <p:nvPr userDrawn="1"/>
        </p:nvPicPr>
        <p:blipFill>
          <a:blip r:embed="rId13">
            <a:extLst>
              <a:ext uri="{28A0092B-C50C-407E-A947-70E740481C1C}">
                <a14:useLocalDpi xmlns:a14="http://schemas.microsoft.com/office/drawing/2010/main" xmlns="" val="0"/>
              </a:ext>
            </a:extLst>
          </a:blip>
          <a:srcRect/>
          <a:stretch>
            <a:fillRect/>
          </a:stretch>
        </p:blipFill>
        <p:spPr bwMode="auto">
          <a:xfrm>
            <a:off x="6934200" y="5961063"/>
            <a:ext cx="1058863" cy="133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Date Placeholder 3"/>
          <p:cNvSpPr>
            <a:spLocks noGrp="1"/>
          </p:cNvSpPr>
          <p:nvPr>
            <p:ph type="dt" sz="half" idx="2"/>
          </p:nvPr>
        </p:nvSpPr>
        <p:spPr>
          <a:xfrm>
            <a:off x="4022725" y="6508750"/>
            <a:ext cx="1727200" cy="365125"/>
          </a:xfrm>
          <a:custGeom>
            <a:avLst/>
            <a:gdLst>
              <a:gd name="connsiteX0" fmla="*/ 0 w 595382"/>
              <a:gd name="connsiteY0" fmla="*/ 0 h 365125"/>
              <a:gd name="connsiteX1" fmla="*/ 595382 w 595382"/>
              <a:gd name="connsiteY1" fmla="*/ 0 h 365125"/>
              <a:gd name="connsiteX2" fmla="*/ 595382 w 595382"/>
              <a:gd name="connsiteY2" fmla="*/ 365125 h 365125"/>
              <a:gd name="connsiteX3" fmla="*/ 0 w 595382"/>
              <a:gd name="connsiteY3" fmla="*/ 365125 h 365125"/>
              <a:gd name="connsiteX4" fmla="*/ 0 w 595382"/>
              <a:gd name="connsiteY4" fmla="*/ 0 h 36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82" h="365125">
                <a:moveTo>
                  <a:pt x="0" y="0"/>
                </a:moveTo>
                <a:lnTo>
                  <a:pt x="595382" y="0"/>
                </a:lnTo>
                <a:lnTo>
                  <a:pt x="595382" y="365125"/>
                </a:lnTo>
                <a:lnTo>
                  <a:pt x="0" y="365125"/>
                </a:lnTo>
                <a:lnTo>
                  <a:pt x="0" y="0"/>
                </a:lnTo>
                <a:close/>
              </a:path>
            </a:pathLst>
          </a:custGeom>
        </p:spPr>
        <p:txBody>
          <a:bodyPr vert="horz" wrap="square" lIns="91440" tIns="45720" rIns="91440" bIns="45720" numCol="1" anchor="ctr" anchorCtr="1" compatLnSpc="1">
            <a:prstTxWarp prst="textNoShape">
              <a:avLst/>
            </a:prstTxWarp>
          </a:bodyPr>
          <a:lstStyle>
            <a:lvl1pPr eaLnBrk="1" hangingPunct="1">
              <a:defRPr sz="800">
                <a:solidFill>
                  <a:srgbClr val="95B3D7"/>
                </a:solidFill>
                <a:latin typeface="Helvetica" panose="020B0604020202020204" pitchFamily="34" charset="0"/>
              </a:defRPr>
            </a:lvl1pPr>
          </a:lstStyle>
          <a:p>
            <a:pPr>
              <a:defRPr/>
            </a:pPr>
            <a:fld id="{62FC1706-9DBF-4A32-86D5-D2E5CB7D0813}" type="datetime1">
              <a:rPr lang="en-US" altLang="en-US"/>
              <a:pPr>
                <a:defRPr/>
              </a:pPr>
              <a:t>1/2/2016</a:t>
            </a:fld>
            <a:endParaRPr lang="en-US" altLang="en-US"/>
          </a:p>
        </p:txBody>
      </p:sp>
      <p:pic>
        <p:nvPicPr>
          <p:cNvPr id="1032" name="Picture 13" descr="AnnivGrStandard_White.png"/>
          <p:cNvPicPr>
            <a:picLocks noChangeAspect="1"/>
          </p:cNvPicPr>
          <p:nvPr userDrawn="1"/>
        </p:nvPicPr>
        <p:blipFill>
          <a:blip r:embed="rId14">
            <a:extLst>
              <a:ext uri="{28A0092B-C50C-407E-A947-70E740481C1C}">
                <a14:useLocalDpi xmlns:a14="http://schemas.microsoft.com/office/drawing/2010/main" xmlns="" val="0"/>
              </a:ext>
            </a:extLst>
          </a:blip>
          <a:srcRect/>
          <a:stretch>
            <a:fillRect/>
          </a:stretch>
        </p:blipFill>
        <p:spPr bwMode="auto">
          <a:xfrm>
            <a:off x="185738" y="6508750"/>
            <a:ext cx="1830387" cy="296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Lst>
  <p:timing>
    <p:tnLst>
      <p:par>
        <p:cTn id="1" dur="indefinite" restart="never" nodeType="tmRoot"/>
      </p:par>
    </p:tnLst>
  </p:timing>
  <p:hf hdr="0" ftr="0" dt="0"/>
  <p:txStyles>
    <p:titleStyle>
      <a:lvl1pPr algn="l" defTabSz="457200" rtl="0" eaLnBrk="0" fontAlgn="base" hangingPunct="0">
        <a:spcBef>
          <a:spcPct val="0"/>
        </a:spcBef>
        <a:spcAft>
          <a:spcPct val="0"/>
        </a:spcAft>
        <a:defRPr sz="3200" b="1" kern="1200">
          <a:solidFill>
            <a:srgbClr val="CF0031"/>
          </a:solidFill>
          <a:latin typeface="Helvetica"/>
          <a:ea typeface="ヒラギノ角ゴ Pro W3" charset="0"/>
          <a:cs typeface="ヒラギノ角ゴ Pro W3" charset="0"/>
        </a:defRPr>
      </a:lvl1pPr>
      <a:lvl2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2pPr>
      <a:lvl3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3pPr>
      <a:lvl4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4pPr>
      <a:lvl5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5pPr>
      <a:lvl6pPr marL="4572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6pPr>
      <a:lvl7pPr marL="9144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7pPr>
      <a:lvl8pPr marL="13716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8pPr>
      <a:lvl9pPr marL="18288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400" b="1" kern="1200">
          <a:solidFill>
            <a:srgbClr val="005AA3"/>
          </a:solidFill>
          <a:latin typeface="Helvetica"/>
          <a:ea typeface="ヒラギノ角ゴ Pro W3" charset="0"/>
          <a:cs typeface="ヒラギノ角ゴ Pro W3"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rgbClr val="005AA3"/>
          </a:solidFill>
          <a:latin typeface="Helvetica"/>
          <a:ea typeface="ヒラギノ角ゴ Pro W3" charset="0"/>
          <a:cs typeface="ヒラギノ角ゴ Pro W3" charset="0"/>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rgbClr val="005AA3"/>
          </a:solidFill>
          <a:latin typeface="Helvetica"/>
          <a:ea typeface="ヒラギノ角ゴ Pro W3" charset="0"/>
          <a:cs typeface="ヒラギノ角ゴ Pro W3"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400" b="1" i="1" kern="1200">
          <a:solidFill>
            <a:srgbClr val="CF0031"/>
          </a:solidFill>
          <a:latin typeface="Helvetica"/>
          <a:ea typeface="ヒラギノ角ゴ Pro W3" charset="0"/>
          <a:cs typeface="ヒラギノ角ゴ Pro W3"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200" i="1" kern="1200">
          <a:solidFill>
            <a:srgbClr val="005AA3"/>
          </a:solidFill>
          <a:latin typeface="Helvetica"/>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11.png"/><Relationship Id="rId4" Type="http://schemas.microsoft.com/office/2007/relationships/media" Target="../media/media1.WAV"/></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wmf"/><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audio" Target="../media/audio1.wav"/><Relationship Id="rId7"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6.xml"/><Relationship Id="rId1" Type="http://schemas.openxmlformats.org/officeDocument/2006/relationships/video" Target="NULL" TargetMode="External"/><Relationship Id="rId6" Type="http://schemas.openxmlformats.org/officeDocument/2006/relationships/image" Target="../media/image21.png"/><Relationship Id="rId5" Type="http://schemas.microsoft.com/office/2007/relationships/media" Target="../media/media2.WAV"/><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32.wmf"/><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33.wmf"/><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5.xml"/><Relationship Id="rId7" Type="http://schemas.openxmlformats.org/officeDocument/2006/relationships/image" Target="../media/image31.png"/><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30.png"/><Relationship Id="rId5" Type="http://schemas.openxmlformats.org/officeDocument/2006/relationships/audio" Target="../media/audio3.wav"/><Relationship Id="rId4" Type="http://schemas.openxmlformats.org/officeDocument/2006/relationships/audio" Target="../media/audio2.wav"/><Relationship Id="rId9" Type="http://schemas.openxmlformats.org/officeDocument/2006/relationships/image" Target="../media/image35.wmf"/></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slideLayout" Target="../slideLayouts/slideLayout6.xml"/><Relationship Id="rId1" Type="http://schemas.openxmlformats.org/officeDocument/2006/relationships/video" Target="NULL" TargetMode="External"/><Relationship Id="rId6" Type="http://schemas.openxmlformats.org/officeDocument/2006/relationships/image" Target="../media/image37.png"/><Relationship Id="rId5" Type="http://schemas.openxmlformats.org/officeDocument/2006/relationships/image" Target="../media/image21.png"/><Relationship Id="rId4" Type="http://schemas.microsoft.com/office/2007/relationships/media" Target="../media/media2.WAV"/></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45.png"/><Relationship Id="rId4" Type="http://schemas.openxmlformats.org/officeDocument/2006/relationships/oleObject" Target="../embeddings/oleObject7.bin"/></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32.wmf"/></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notesSlide" Target="../notesSlides/notesSlide8.xml"/><Relationship Id="rId7"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30.png"/><Relationship Id="rId5" Type="http://schemas.openxmlformats.org/officeDocument/2006/relationships/audio" Target="../media/audio3.wav"/><Relationship Id="rId4" Type="http://schemas.openxmlformats.org/officeDocument/2006/relationships/audio" Target="../media/audio2.wav"/><Relationship Id="rId9" Type="http://schemas.openxmlformats.org/officeDocument/2006/relationships/image" Target="../media/image46.wmf"/></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49.png"/><Relationship Id="rId2" Type="http://schemas.openxmlformats.org/officeDocument/2006/relationships/slideLayout" Target="../slideLayouts/slideLayout6.xml"/><Relationship Id="rId1" Type="http://schemas.openxmlformats.org/officeDocument/2006/relationships/video" Target="NULL" TargetMode="External"/><Relationship Id="rId6" Type="http://schemas.openxmlformats.org/officeDocument/2006/relationships/image" Target="../media/image48.png"/><Relationship Id="rId5" Type="http://schemas.openxmlformats.org/officeDocument/2006/relationships/image" Target="../media/image21.png"/><Relationship Id="rId4" Type="http://schemas.microsoft.com/office/2007/relationships/media" Target="../media/media2.WAV"/></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image" Target="../media/image56.png"/><Relationship Id="rId5" Type="http://schemas.openxmlformats.org/officeDocument/2006/relationships/oleObject" Target="../embeddings/oleObject9.bin"/><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56.png"/><Relationship Id="rId4" Type="http://schemas.openxmlformats.org/officeDocument/2006/relationships/image" Target="../media/image32.wmf"/></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notesSlide" Target="../notesSlides/notesSlide12.xml"/><Relationship Id="rId7" Type="http://schemas.openxmlformats.org/officeDocument/2006/relationships/image" Target="../media/image56.png"/><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oleObject" Target="../embeddings/oleObject10.bin"/><Relationship Id="rId5" Type="http://schemas.openxmlformats.org/officeDocument/2006/relationships/image" Target="../media/image30.png"/><Relationship Id="rId4" Type="http://schemas.openxmlformats.org/officeDocument/2006/relationships/audio" Target="../media/audio2.wav"/></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slideLayout" Target="../slideLayouts/slideLayout6.xml"/><Relationship Id="rId1" Type="http://schemas.openxmlformats.org/officeDocument/2006/relationships/video" Target="NULL" TargetMode="External"/><Relationship Id="rId6" Type="http://schemas.openxmlformats.org/officeDocument/2006/relationships/image" Target="../media/image59.png"/><Relationship Id="rId5" Type="http://schemas.openxmlformats.org/officeDocument/2006/relationships/image" Target="../media/image21.png"/><Relationship Id="rId4" Type="http://schemas.microsoft.com/office/2007/relationships/media" Target="../media/media2.WAV"/></Relationships>
</file>

<file path=ppt/slides/_rels/slide3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5" Type="http://schemas.openxmlformats.org/officeDocument/2006/relationships/image" Target="../media/image64.jpeg"/><Relationship Id="rId4" Type="http://schemas.openxmlformats.org/officeDocument/2006/relationships/image" Target="../media/image63.jpeg"/></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image" Target="../media/image68.png"/><Relationship Id="rId4" Type="http://schemas.openxmlformats.org/officeDocument/2006/relationships/oleObject" Target="../embeddings/oleObject11.bin"/></Relationships>
</file>

<file path=ppt/slides/_rels/slide43.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68.png"/></Relationships>
</file>

<file path=ppt/slides/_rels/slide4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notesSlide" Target="../notesSlides/notesSlide13.xml"/><Relationship Id="rId7"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image" Target="../media/image30.png"/><Relationship Id="rId5" Type="http://schemas.openxmlformats.org/officeDocument/2006/relationships/audio" Target="../media/audio3.wav"/><Relationship Id="rId4" Type="http://schemas.openxmlformats.org/officeDocument/2006/relationships/audio" Target="../media/audio2.wav"/><Relationship Id="rId9" Type="http://schemas.openxmlformats.org/officeDocument/2006/relationships/image" Target="../media/image69.wmf"/></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2.png"/><Relationship Id="rId2" Type="http://schemas.openxmlformats.org/officeDocument/2006/relationships/slideLayout" Target="../slideLayouts/slideLayout6.xml"/><Relationship Id="rId1" Type="http://schemas.openxmlformats.org/officeDocument/2006/relationships/video" Target="NULL" TargetMode="External"/><Relationship Id="rId6" Type="http://schemas.openxmlformats.org/officeDocument/2006/relationships/image" Target="../media/image71.png"/><Relationship Id="rId5" Type="http://schemas.openxmlformats.org/officeDocument/2006/relationships/image" Target="../media/image21.png"/><Relationship Id="rId4" Type="http://schemas.microsoft.com/office/2007/relationships/media" Target="../media/media2.WAV"/></Relationships>
</file>

<file path=ppt/slides/_rels/slide4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6.jpeg"/><Relationship Id="rId4" Type="http://schemas.openxmlformats.org/officeDocument/2006/relationships/image" Target="../media/image75.jpeg"/></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7.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6.xml"/><Relationship Id="rId1" Type="http://schemas.openxmlformats.org/officeDocument/2006/relationships/vmlDrawing" Target="../drawings/vmlDrawing10.vml"/><Relationship Id="rId5" Type="http://schemas.openxmlformats.org/officeDocument/2006/relationships/image" Target="../media/image78.png"/><Relationship Id="rId4" Type="http://schemas.openxmlformats.org/officeDocument/2006/relationships/oleObject" Target="../embeddings/oleObject13.bin"/></Relationships>
</file>

<file path=ppt/slides/_rels/slide51.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78.png"/></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78.png"/></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14.xml"/><Relationship Id="rId7" Type="http://schemas.openxmlformats.org/officeDocument/2006/relationships/image" Target="../media/image30.png"/><Relationship Id="rId2" Type="http://schemas.openxmlformats.org/officeDocument/2006/relationships/slideLayout" Target="../slideLayouts/slideLayout6.xml"/><Relationship Id="rId1" Type="http://schemas.openxmlformats.org/officeDocument/2006/relationships/vmlDrawing" Target="../drawings/vmlDrawing11.vml"/><Relationship Id="rId6" Type="http://schemas.openxmlformats.org/officeDocument/2006/relationships/image" Target="../media/image79.jpeg"/><Relationship Id="rId5" Type="http://schemas.openxmlformats.org/officeDocument/2006/relationships/audio" Target="../media/audio3.wav"/><Relationship Id="rId4" Type="http://schemas.openxmlformats.org/officeDocument/2006/relationships/audio" Target="../media/audio2.wav"/><Relationship Id="rId9" Type="http://schemas.openxmlformats.org/officeDocument/2006/relationships/image" Target="../media/image7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slideLayout" Target="../slideLayouts/slideLayout2.xml"/><Relationship Id="rId1" Type="http://schemas.openxmlformats.org/officeDocument/2006/relationships/video" Target="file:///D:\Foldershare\My%20Stuff\Scouts\Merit%20Badge%20Info\Citizenship%20in%20the%20World\The%20Americian%20Form%20of%20Government.mp4" TargetMode="External"/><Relationship Id="rId6" Type="http://schemas.openxmlformats.org/officeDocument/2006/relationships/image" Target="../media/image84.png"/><Relationship Id="rId5" Type="http://schemas.openxmlformats.org/officeDocument/2006/relationships/hyperlink" Target="http://www.shopjbs.org/index.php/videos/overview-of-america.html" TargetMode="External"/><Relationship Id="rId4" Type="http://schemas.openxmlformats.org/officeDocument/2006/relationships/hyperlink" Target="http://www.youtube.com/watch?v=j7M-7LkvcVw"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upload.wikimedia.org/wikipedia/commons/0/04/Forms_of_government.svg" TargetMode="Externa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73.xml.rels><?xml version="1.0" encoding="UTF-8" standalone="yes"?>
<Relationships xmlns="http://schemas.openxmlformats.org/package/2006/relationships"><Relationship Id="rId2" Type="http://schemas.openxmlformats.org/officeDocument/2006/relationships/image" Target="../media/image87.gi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fontAlgn="auto">
              <a:spcAft>
                <a:spcPts val="0"/>
              </a:spcAft>
              <a:defRPr/>
            </a:pPr>
            <a:r>
              <a:rPr lang="en-US" sz="3600" dirty="0" smtClean="0"/>
              <a:t>Citizenship in the World</a:t>
            </a:r>
          </a:p>
        </p:txBody>
      </p:sp>
      <p:pic>
        <p:nvPicPr>
          <p:cNvPr id="6148" name="Picture 10" descr="http://www.pngfamily.org/troop463Web/Pages/scoutpages/Graphics/Citizenship%20in%20the%20World%20Eagle%20required%20Merit%20Badge%20Patch.jpg"/>
          <p:cNvPicPr>
            <a:picLocks noChangeAspect="1" noChangeArrowheads="1"/>
          </p:cNvPicPr>
          <p:nvPr/>
        </p:nvPicPr>
        <p:blipFill>
          <a:blip r:embed="rId2" cstate="print"/>
          <a:srcRect/>
          <a:stretch>
            <a:fillRect/>
          </a:stretch>
        </p:blipFill>
        <p:spPr bwMode="auto">
          <a:xfrm>
            <a:off x="7218363" y="312738"/>
            <a:ext cx="1041400" cy="1066800"/>
          </a:xfrm>
          <a:prstGeom prst="rect">
            <a:avLst/>
          </a:prstGeom>
          <a:noFill/>
          <a:ln w="9525">
            <a:noFill/>
            <a:miter lim="800000"/>
            <a:headEnd/>
            <a:tailEnd/>
          </a:ln>
        </p:spPr>
      </p:pic>
      <p:pic>
        <p:nvPicPr>
          <p:cNvPr id="6149" name="Picture 2"/>
          <p:cNvPicPr>
            <a:picLocks noChangeAspect="1" noChangeArrowheads="1"/>
          </p:cNvPicPr>
          <p:nvPr/>
        </p:nvPicPr>
        <p:blipFill>
          <a:blip r:embed="rId3" cstate="print"/>
          <a:srcRect/>
          <a:stretch>
            <a:fillRect/>
          </a:stretch>
        </p:blipFill>
        <p:spPr bwMode="auto">
          <a:xfrm>
            <a:off x="685800" y="1904683"/>
            <a:ext cx="4757737" cy="3092529"/>
          </a:xfrm>
          <a:prstGeom prst="rect">
            <a:avLst/>
          </a:prstGeom>
          <a:noFill/>
          <a:ln w="9525">
            <a:noFill/>
            <a:miter lim="800000"/>
            <a:headEnd/>
            <a:tailEnd/>
          </a:ln>
        </p:spPr>
      </p:pic>
      <p:sp>
        <p:nvSpPr>
          <p:cNvPr id="6150" name="TextBox 5"/>
          <p:cNvSpPr txBox="1">
            <a:spLocks noChangeArrowheads="1"/>
          </p:cNvSpPr>
          <p:nvPr/>
        </p:nvSpPr>
        <p:spPr bwMode="auto">
          <a:xfrm>
            <a:off x="5770483" y="1911430"/>
            <a:ext cx="2589371" cy="2554545"/>
          </a:xfrm>
          <a:prstGeom prst="rect">
            <a:avLst/>
          </a:prstGeom>
          <a:noFill/>
          <a:ln w="9525">
            <a:noFill/>
            <a:miter lim="800000"/>
            <a:headEnd/>
            <a:tailEnd/>
          </a:ln>
        </p:spPr>
        <p:txBody>
          <a:bodyPr wrap="square">
            <a:spAutoFit/>
          </a:bodyPr>
          <a:lstStyle/>
          <a:p>
            <a:pPr algn="ctr">
              <a:spcBef>
                <a:spcPct val="50000"/>
              </a:spcBef>
            </a:pPr>
            <a:r>
              <a:rPr lang="en-US" sz="2000" dirty="0"/>
              <a:t>By Tom Bougan. Based on deck by the </a:t>
            </a:r>
          </a:p>
          <a:p>
            <a:pPr algn="ctr">
              <a:spcBef>
                <a:spcPct val="50000"/>
              </a:spcBef>
            </a:pPr>
            <a:r>
              <a:rPr lang="en-US" sz="2000" i="1" dirty="0"/>
              <a:t>Gilbert Constitution Week Committee</a:t>
            </a:r>
            <a:endParaRPr lang="en-US" sz="2000" dirty="0"/>
          </a:p>
          <a:p>
            <a:pPr algn="ctr">
              <a:spcBef>
                <a:spcPct val="50000"/>
              </a:spcBef>
            </a:pPr>
            <a:r>
              <a:rPr lang="en-US" sz="2000" dirty="0"/>
              <a:t>www.constitutionweek.com </a:t>
            </a:r>
          </a:p>
        </p:txBody>
      </p:sp>
    </p:spTree>
    <p:extLst>
      <p:ext uri="{BB962C8B-B14F-4D97-AF65-F5344CB8AC3E}">
        <p14:creationId xmlns:p14="http://schemas.microsoft.com/office/powerpoint/2010/main" xmlns="" val="31724874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676400" y="441960"/>
            <a:ext cx="6964363" cy="777875"/>
          </a:xfrm>
        </p:spPr>
        <p:txBody>
          <a:bodyPr/>
          <a:lstStyle/>
          <a:p>
            <a:pPr fontAlgn="auto">
              <a:spcAft>
                <a:spcPts val="0"/>
              </a:spcAft>
              <a:defRPr/>
            </a:pPr>
            <a:r>
              <a:rPr lang="en-US" dirty="0" smtClean="0">
                <a:solidFill>
                  <a:schemeClr val="accent1">
                    <a:tint val="88000"/>
                    <a:satMod val="150000"/>
                  </a:schemeClr>
                </a:solidFill>
              </a:rPr>
              <a:t>Requirement 1</a:t>
            </a:r>
          </a:p>
        </p:txBody>
      </p:sp>
      <p:sp>
        <p:nvSpPr>
          <p:cNvPr id="3" name="Content Placeholder 2"/>
          <p:cNvSpPr>
            <a:spLocks noGrp="1"/>
          </p:cNvSpPr>
          <p:nvPr>
            <p:ph idx="1"/>
          </p:nvPr>
        </p:nvSpPr>
        <p:spPr>
          <a:xfrm>
            <a:off x="457200" y="1828800"/>
            <a:ext cx="8183563" cy="4187825"/>
          </a:xfrm>
        </p:spPr>
        <p:txBody>
          <a:bodyPr>
            <a:normAutofit/>
          </a:bodyPr>
          <a:lstStyle/>
          <a:p>
            <a:pPr marL="265176" indent="-265176" fontAlgn="auto">
              <a:spcAft>
                <a:spcPts val="0"/>
              </a:spcAft>
              <a:buFont typeface="Wingdings 2"/>
              <a:buChar char=""/>
              <a:defRPr/>
            </a:pPr>
            <a:r>
              <a:rPr lang="en-US" sz="2400" dirty="0" smtClean="0"/>
              <a:t>Explain what citizenship in the world means to you and what you think it takes to be a good world citizen.</a:t>
            </a:r>
          </a:p>
          <a:p>
            <a:pPr marL="548640" lvl="1" indent="-201168" fontAlgn="auto">
              <a:spcAft>
                <a:spcPts val="0"/>
              </a:spcAft>
              <a:buFont typeface="Verdana"/>
              <a:buChar char="◦"/>
              <a:defRPr/>
            </a:pPr>
            <a:r>
              <a:rPr lang="en-US" sz="2000" dirty="0" smtClean="0"/>
              <a:t>Being a good world citizen means respecting the rights of other governments and people in other nations ... As world citizens and Americans, we must use our unique civic experience to seek and create democratic answers to global questions.</a:t>
            </a:r>
          </a:p>
          <a:p>
            <a:pPr marL="548640" lvl="1" indent="-201168" fontAlgn="auto">
              <a:spcAft>
                <a:spcPts val="0"/>
              </a:spcAft>
              <a:buFont typeface="Verdana"/>
              <a:buChar char="◦"/>
              <a:defRPr/>
            </a:pPr>
            <a:r>
              <a:rPr lang="en-US" sz="2000" dirty="0" smtClean="0"/>
              <a:t>World citizenship affects not only a country‘s relationship to other countries, but also its citizen's relationship to one another.</a:t>
            </a:r>
          </a:p>
          <a:p>
            <a:pPr marL="265176" indent="-265176" fontAlgn="auto">
              <a:spcAft>
                <a:spcPts val="0"/>
              </a:spcAft>
              <a:buFont typeface="Wingdings 2"/>
              <a:buChar char=""/>
              <a:defRPr/>
            </a:pPr>
            <a:r>
              <a:rPr lang="en-US" dirty="0" smtClean="0"/>
              <a:t>Citizen vs. subject?</a:t>
            </a:r>
          </a:p>
          <a:p>
            <a:pPr marL="265176" indent="-265176" fontAlgn="auto">
              <a:spcAft>
                <a:spcPts val="0"/>
              </a:spcAft>
              <a:buFont typeface="Wingdings 2"/>
              <a:buChar char=""/>
              <a:defRPr/>
            </a:pPr>
            <a:endParaRPr lang="en-US" dirty="0" smtClean="0"/>
          </a:p>
          <a:p>
            <a:pPr marL="265176" indent="-265176" fontAlgn="auto">
              <a:spcAft>
                <a:spcPts val="0"/>
              </a:spcAft>
              <a:buFont typeface="Wingdings 2"/>
              <a:buChar char=""/>
              <a:defRPr/>
            </a:pPr>
            <a:endParaRPr lang="en-US" sz="2400" dirty="0" smtClean="0"/>
          </a:p>
        </p:txBody>
      </p:sp>
    </p:spTree>
    <p:extLst>
      <p:ext uri="{BB962C8B-B14F-4D97-AF65-F5344CB8AC3E}">
        <p14:creationId xmlns:p14="http://schemas.microsoft.com/office/powerpoint/2010/main" xmlns="" val="8588490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554480" y="449262"/>
            <a:ext cx="6888163" cy="777875"/>
          </a:xfrm>
        </p:spPr>
        <p:txBody>
          <a:bodyPr/>
          <a:lstStyle/>
          <a:p>
            <a:pPr fontAlgn="auto">
              <a:spcAft>
                <a:spcPts val="0"/>
              </a:spcAft>
              <a:defRPr/>
            </a:pPr>
            <a:r>
              <a:rPr lang="en-US" dirty="0" smtClean="0">
                <a:solidFill>
                  <a:schemeClr val="accent1">
                    <a:tint val="88000"/>
                    <a:satMod val="150000"/>
                  </a:schemeClr>
                </a:solidFill>
              </a:rPr>
              <a:t>2. How to become a US Citizen</a:t>
            </a:r>
          </a:p>
        </p:txBody>
      </p:sp>
      <p:sp>
        <p:nvSpPr>
          <p:cNvPr id="7171" name="Content Placeholder 2"/>
          <p:cNvSpPr>
            <a:spLocks noGrp="1"/>
          </p:cNvSpPr>
          <p:nvPr>
            <p:ph idx="1"/>
          </p:nvPr>
        </p:nvSpPr>
        <p:spPr>
          <a:xfrm>
            <a:off x="457200" y="1828800"/>
            <a:ext cx="8183563" cy="4187825"/>
          </a:xfrm>
        </p:spPr>
        <p:txBody>
          <a:bodyPr>
            <a:normAutofit/>
          </a:bodyPr>
          <a:lstStyle/>
          <a:p>
            <a:pPr marL="265176" indent="-265176" fontAlgn="auto">
              <a:spcAft>
                <a:spcPts val="0"/>
              </a:spcAft>
              <a:buFont typeface="Wingdings 2"/>
              <a:buChar char=""/>
              <a:defRPr/>
            </a:pPr>
            <a:r>
              <a:rPr lang="en-US" sz="2400" dirty="0" smtClean="0"/>
              <a:t>Citizenship by </a:t>
            </a:r>
          </a:p>
          <a:p>
            <a:pPr marL="548640" lvl="1" indent="-201168" fontAlgn="auto">
              <a:spcAft>
                <a:spcPts val="0"/>
              </a:spcAft>
              <a:buFont typeface="Verdana"/>
              <a:buChar char="◦"/>
              <a:defRPr/>
            </a:pPr>
            <a:r>
              <a:rPr lang="en-US" sz="1800" dirty="0" smtClean="0"/>
              <a:t>Blood– You are a citizen by being born to parents who are citizens.</a:t>
            </a:r>
          </a:p>
          <a:p>
            <a:pPr marL="548640" lvl="1" indent="-201168" fontAlgn="auto">
              <a:spcAft>
                <a:spcPts val="0"/>
              </a:spcAft>
              <a:buFont typeface="Verdana"/>
              <a:buChar char="◦"/>
              <a:defRPr/>
            </a:pPr>
            <a:r>
              <a:rPr lang="en-US" sz="1800" dirty="0" smtClean="0"/>
              <a:t>Soil– You become a citizen because you were born in this country.</a:t>
            </a:r>
          </a:p>
          <a:p>
            <a:pPr marL="548640" lvl="1" indent="-201168" fontAlgn="auto">
              <a:spcAft>
                <a:spcPts val="0"/>
              </a:spcAft>
              <a:buFont typeface="Verdana"/>
              <a:buChar char="◦"/>
              <a:defRPr/>
            </a:pPr>
            <a:r>
              <a:rPr lang="en-US" sz="1800" dirty="0" smtClean="0"/>
              <a:t>Naturalization - persons may acquire the citizenship of a country.</a:t>
            </a:r>
          </a:p>
          <a:p>
            <a:pPr marL="786384" lvl="2" indent="-182880" fontAlgn="auto">
              <a:spcAft>
                <a:spcPts val="0"/>
              </a:spcAft>
              <a:buClr>
                <a:schemeClr val="accent2">
                  <a:tint val="85000"/>
                  <a:satMod val="285000"/>
                </a:schemeClr>
              </a:buClr>
              <a:buFont typeface="Wingdings 2"/>
              <a:buChar char=""/>
              <a:defRPr/>
            </a:pPr>
            <a:r>
              <a:rPr lang="en-US" sz="1800" dirty="0" smtClean="0"/>
              <a:t>18 years old or older. </a:t>
            </a:r>
          </a:p>
          <a:p>
            <a:pPr marL="786384" lvl="2" indent="-182880" fontAlgn="auto">
              <a:spcAft>
                <a:spcPts val="0"/>
              </a:spcAft>
              <a:buClr>
                <a:schemeClr val="accent2">
                  <a:tint val="85000"/>
                  <a:satMod val="285000"/>
                </a:schemeClr>
              </a:buClr>
              <a:buFont typeface="Wingdings 2"/>
              <a:buChar char=""/>
              <a:defRPr/>
            </a:pPr>
            <a:r>
              <a:rPr lang="en-US" sz="1800" dirty="0" smtClean="0"/>
              <a:t>Good Moral Character</a:t>
            </a:r>
          </a:p>
          <a:p>
            <a:pPr marL="786384" lvl="2" indent="-182880" fontAlgn="auto">
              <a:spcAft>
                <a:spcPts val="0"/>
              </a:spcAft>
              <a:buClr>
                <a:schemeClr val="accent2">
                  <a:tint val="85000"/>
                  <a:satMod val="285000"/>
                </a:schemeClr>
              </a:buClr>
              <a:buFont typeface="Wingdings 2"/>
              <a:buChar char=""/>
              <a:defRPr/>
            </a:pPr>
            <a:r>
              <a:rPr lang="en-US" sz="1800" dirty="0" smtClean="0"/>
              <a:t>English &amp; Civics Knowledge</a:t>
            </a:r>
          </a:p>
          <a:p>
            <a:pPr marL="786384" lvl="2" indent="-182880" fontAlgn="auto">
              <a:spcAft>
                <a:spcPts val="0"/>
              </a:spcAft>
              <a:buClr>
                <a:schemeClr val="accent2">
                  <a:tint val="85000"/>
                  <a:satMod val="285000"/>
                </a:schemeClr>
              </a:buClr>
              <a:buFont typeface="Wingdings 2"/>
              <a:buChar char=""/>
              <a:defRPr/>
            </a:pPr>
            <a:r>
              <a:rPr lang="en-US" sz="1800" dirty="0" smtClean="0"/>
              <a:t>Attachment to the Constitution</a:t>
            </a:r>
          </a:p>
          <a:p>
            <a:pPr marL="786384" lvl="2" indent="-182880" fontAlgn="auto">
              <a:spcAft>
                <a:spcPts val="0"/>
              </a:spcAft>
              <a:buClr>
                <a:schemeClr val="accent2">
                  <a:tint val="85000"/>
                  <a:satMod val="285000"/>
                </a:schemeClr>
              </a:buClr>
              <a:buFont typeface="Wingdings 2"/>
              <a:buChar char=""/>
              <a:defRPr/>
            </a:pPr>
            <a:r>
              <a:rPr lang="en-US" sz="1800" dirty="0" smtClean="0"/>
              <a:t>There are several options, such as:</a:t>
            </a:r>
          </a:p>
          <a:p>
            <a:pPr marL="1024128" lvl="3" indent="-182880" fontAlgn="auto">
              <a:spcBef>
                <a:spcPts val="230"/>
              </a:spcBef>
              <a:spcAft>
                <a:spcPts val="0"/>
              </a:spcAft>
              <a:buClr>
                <a:schemeClr val="accent2">
                  <a:tint val="85000"/>
                  <a:satMod val="285000"/>
                </a:schemeClr>
              </a:buClr>
              <a:buFont typeface="Verdana"/>
              <a:buChar char="◦"/>
              <a:defRPr/>
            </a:pPr>
            <a:r>
              <a:rPr lang="en-US" sz="1400" dirty="0" smtClean="0"/>
              <a:t>Legally come into and live in the United States for 5 years</a:t>
            </a:r>
          </a:p>
          <a:p>
            <a:pPr marL="1024128" lvl="3" indent="-182880" fontAlgn="auto">
              <a:spcBef>
                <a:spcPts val="230"/>
              </a:spcBef>
              <a:spcAft>
                <a:spcPts val="0"/>
              </a:spcAft>
              <a:buClr>
                <a:schemeClr val="accent2">
                  <a:tint val="85000"/>
                  <a:satMod val="285000"/>
                </a:schemeClr>
              </a:buClr>
              <a:buFont typeface="Verdana"/>
              <a:buChar char="◦"/>
              <a:defRPr/>
            </a:pPr>
            <a:r>
              <a:rPr lang="en-US" sz="1400" dirty="0" smtClean="0"/>
              <a:t>Serve in the military during a war</a:t>
            </a:r>
          </a:p>
          <a:p>
            <a:pPr marL="1024128" lvl="3" indent="-182880" fontAlgn="auto">
              <a:spcBef>
                <a:spcPts val="230"/>
              </a:spcBef>
              <a:spcAft>
                <a:spcPts val="0"/>
              </a:spcAft>
              <a:buClr>
                <a:schemeClr val="accent2">
                  <a:tint val="85000"/>
                  <a:satMod val="285000"/>
                </a:schemeClr>
              </a:buClr>
              <a:buFont typeface="Verdana"/>
              <a:buChar char="◦"/>
              <a:defRPr/>
            </a:pPr>
            <a:r>
              <a:rPr lang="en-US" sz="1400" dirty="0" smtClean="0"/>
              <a:t>Marry a US Citizen</a:t>
            </a:r>
            <a:endParaRPr lang="en-US" sz="2200" dirty="0" smtClean="0"/>
          </a:p>
          <a:p>
            <a:pPr marL="265176" indent="-265176" fontAlgn="auto">
              <a:spcAft>
                <a:spcPts val="0"/>
              </a:spcAft>
              <a:buFont typeface="Wingdings 2"/>
              <a:buChar char=""/>
              <a:defRPr/>
            </a:pPr>
            <a:endParaRPr lang="en-US" sz="3600" dirty="0" smtClean="0"/>
          </a:p>
        </p:txBody>
      </p:sp>
    </p:spTree>
    <p:extLst>
      <p:ext uri="{BB962C8B-B14F-4D97-AF65-F5344CB8AC3E}">
        <p14:creationId xmlns:p14="http://schemas.microsoft.com/office/powerpoint/2010/main" xmlns="" val="10818695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fontAlgn="auto">
              <a:spcAft>
                <a:spcPts val="0"/>
              </a:spcAft>
              <a:defRPr/>
            </a:pPr>
            <a:r>
              <a:rPr lang="en-US" sz="4400" b="0" dirty="0" smtClean="0"/>
              <a:t>Rights of a US Citizen</a:t>
            </a:r>
          </a:p>
        </p:txBody>
      </p:sp>
      <p:sp>
        <p:nvSpPr>
          <p:cNvPr id="8195" name="Content Placeholder 3"/>
          <p:cNvSpPr>
            <a:spLocks noGrp="1"/>
          </p:cNvSpPr>
          <p:nvPr>
            <p:ph idx="1"/>
          </p:nvPr>
        </p:nvSpPr>
        <p:spPr/>
        <p:txBody>
          <a:bodyPr>
            <a:normAutofit/>
          </a:bodyPr>
          <a:lstStyle/>
          <a:p>
            <a:pPr marL="265176" indent="-265176" fontAlgn="auto">
              <a:spcAft>
                <a:spcPts val="0"/>
              </a:spcAft>
              <a:buFont typeface="Wingdings 2"/>
              <a:buChar char=""/>
              <a:defRPr/>
            </a:pPr>
            <a:r>
              <a:rPr lang="en-US" sz="2400" b="1" dirty="0" smtClean="0"/>
              <a:t>Where are our rights listed?</a:t>
            </a:r>
          </a:p>
          <a:p>
            <a:pPr marL="265176" indent="-265176" fontAlgn="auto">
              <a:spcAft>
                <a:spcPts val="0"/>
              </a:spcAft>
              <a:buFont typeface="Wingdings 2"/>
              <a:buChar char=""/>
              <a:defRPr/>
            </a:pPr>
            <a:r>
              <a:rPr lang="en-US" sz="2400" b="1" dirty="0" smtClean="0"/>
              <a:t>Does it give us those rights?</a:t>
            </a:r>
          </a:p>
          <a:p>
            <a:pPr marL="265176" indent="-265176" fontAlgn="auto">
              <a:spcAft>
                <a:spcPts val="0"/>
              </a:spcAft>
              <a:buFont typeface="Wingdings 2"/>
              <a:buChar char=""/>
              <a:defRPr/>
            </a:pPr>
            <a:endParaRPr lang="en-US" sz="1600" dirty="0" smtClean="0"/>
          </a:p>
          <a:p>
            <a:pPr marL="265176" indent="-265176" fontAlgn="auto">
              <a:spcAft>
                <a:spcPts val="0"/>
              </a:spcAft>
              <a:buFont typeface="Wingdings 2"/>
              <a:buChar char=""/>
              <a:defRPr/>
            </a:pPr>
            <a:r>
              <a:rPr lang="en-US" sz="1600" dirty="0" smtClean="0"/>
              <a:t>Freedom of Religion, Speech, Press, Peaceable Assemble</a:t>
            </a:r>
          </a:p>
          <a:p>
            <a:pPr marL="265176" indent="-265176" fontAlgn="auto">
              <a:spcAft>
                <a:spcPts val="0"/>
              </a:spcAft>
              <a:buFont typeface="Wingdings 2"/>
              <a:buChar char=""/>
              <a:defRPr/>
            </a:pPr>
            <a:r>
              <a:rPr lang="en-US" sz="1600" dirty="0" smtClean="0"/>
              <a:t>Right to Keep and Bear Arms</a:t>
            </a:r>
          </a:p>
          <a:p>
            <a:pPr marL="265176" indent="-265176" fontAlgn="auto">
              <a:spcAft>
                <a:spcPts val="0"/>
              </a:spcAft>
              <a:buFont typeface="Wingdings 2"/>
              <a:buChar char=""/>
              <a:defRPr/>
            </a:pPr>
            <a:r>
              <a:rPr lang="en-US" sz="1600" dirty="0" smtClean="0"/>
              <a:t>Protection from Unreasonable search and seizure</a:t>
            </a:r>
          </a:p>
          <a:p>
            <a:pPr marL="265176" indent="-265176" fontAlgn="auto">
              <a:spcAft>
                <a:spcPts val="0"/>
              </a:spcAft>
              <a:buFont typeface="Wingdings 2"/>
              <a:buChar char=""/>
              <a:defRPr/>
            </a:pPr>
            <a:r>
              <a:rPr lang="en-US" sz="1600" dirty="0" smtClean="0"/>
              <a:t>Right to a Speedy &amp; Public Trail</a:t>
            </a:r>
          </a:p>
          <a:p>
            <a:pPr marL="265176" indent="-265176" fontAlgn="auto">
              <a:spcAft>
                <a:spcPts val="0"/>
              </a:spcAft>
              <a:buFont typeface="Wingdings 2"/>
              <a:buChar char=""/>
              <a:defRPr/>
            </a:pPr>
            <a:r>
              <a:rPr lang="en-US" sz="1600" dirty="0" smtClean="0"/>
              <a:t>Trial by Jury (Jury Nullification)</a:t>
            </a:r>
          </a:p>
          <a:p>
            <a:pPr marL="265176" indent="-265176" fontAlgn="auto">
              <a:spcAft>
                <a:spcPts val="0"/>
              </a:spcAft>
              <a:buFont typeface="Wingdings 2"/>
              <a:buChar char=""/>
              <a:defRPr/>
            </a:pPr>
            <a:endParaRPr lang="en-US" sz="1600" dirty="0" smtClean="0"/>
          </a:p>
          <a:p>
            <a:pPr marL="265176" indent="-265176" fontAlgn="auto">
              <a:spcAft>
                <a:spcPts val="0"/>
              </a:spcAft>
              <a:buFont typeface="Wingdings 2"/>
              <a:buChar char=""/>
              <a:defRPr/>
            </a:pPr>
            <a:r>
              <a:rPr lang="en-US" sz="1600" dirty="0" smtClean="0"/>
              <a:t>Amendment X: The powers not delegated to the United States by the Constitution, nor prohibited by it to the states, are reserved to the states respectively, or to the people. </a:t>
            </a:r>
          </a:p>
        </p:txBody>
      </p:sp>
      <p:pic>
        <p:nvPicPr>
          <p:cNvPr id="10245" name="Picture 2"/>
          <p:cNvPicPr>
            <a:picLocks noChangeAspect="1" noChangeArrowheads="1"/>
          </p:cNvPicPr>
          <p:nvPr/>
        </p:nvPicPr>
        <p:blipFill>
          <a:blip r:embed="rId2" cstate="print"/>
          <a:srcRect/>
          <a:stretch>
            <a:fillRect/>
          </a:stretch>
        </p:blipFill>
        <p:spPr bwMode="auto">
          <a:xfrm>
            <a:off x="6781800" y="1127760"/>
            <a:ext cx="1905000" cy="3324225"/>
          </a:xfrm>
          <a:prstGeom prst="rect">
            <a:avLst/>
          </a:prstGeom>
          <a:noFill/>
          <a:ln w="9525">
            <a:noFill/>
            <a:miter lim="800000"/>
            <a:headEnd/>
            <a:tailEnd/>
          </a:ln>
        </p:spPr>
      </p:pic>
    </p:spTree>
    <p:extLst>
      <p:ext uri="{BB962C8B-B14F-4D97-AF65-F5344CB8AC3E}">
        <p14:creationId xmlns:p14="http://schemas.microsoft.com/office/powerpoint/2010/main" xmlns="" val="5895099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195">
                                            <p:txEl>
                                              <p:pRg st="3" end="3"/>
                                            </p:txEl>
                                          </p:spTgt>
                                        </p:tgtEl>
                                        <p:attrNameLst>
                                          <p:attrName>style.visibility</p:attrName>
                                        </p:attrNameLst>
                                      </p:cBhvr>
                                      <p:to>
                                        <p:strVal val="visible"/>
                                      </p:to>
                                    </p:set>
                                    <p:anim calcmode="lin" valueType="num">
                                      <p:cBhvr additive="base">
                                        <p:cTn id="7"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195">
                                            <p:txEl>
                                              <p:pRg st="4" end="4"/>
                                            </p:txEl>
                                          </p:spTgt>
                                        </p:tgtEl>
                                        <p:attrNameLst>
                                          <p:attrName>style.visibility</p:attrName>
                                        </p:attrNameLst>
                                      </p:cBhvr>
                                      <p:to>
                                        <p:strVal val="visible"/>
                                      </p:to>
                                    </p:set>
                                    <p:anim calcmode="lin" valueType="num">
                                      <p:cBhvr additive="base">
                                        <p:cTn id="13"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8195">
                                            <p:txEl>
                                              <p:pRg st="5" end="5"/>
                                            </p:txEl>
                                          </p:spTgt>
                                        </p:tgtEl>
                                        <p:attrNameLst>
                                          <p:attrName>style.visibility</p:attrName>
                                        </p:attrNameLst>
                                      </p:cBhvr>
                                      <p:to>
                                        <p:strVal val="visible"/>
                                      </p:to>
                                    </p:set>
                                    <p:anim calcmode="lin" valueType="num">
                                      <p:cBhvr additive="base">
                                        <p:cTn id="19"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8195">
                                            <p:txEl>
                                              <p:pRg st="6" end="6"/>
                                            </p:txEl>
                                          </p:spTgt>
                                        </p:tgtEl>
                                        <p:attrNameLst>
                                          <p:attrName>style.visibility</p:attrName>
                                        </p:attrNameLst>
                                      </p:cBhvr>
                                      <p:to>
                                        <p:strVal val="visible"/>
                                      </p:to>
                                    </p:set>
                                    <p:anim calcmode="lin" valueType="num">
                                      <p:cBhvr additive="base">
                                        <p:cTn id="25"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8195">
                                            <p:txEl>
                                              <p:pRg st="7" end="7"/>
                                            </p:txEl>
                                          </p:spTgt>
                                        </p:tgtEl>
                                        <p:attrNameLst>
                                          <p:attrName>style.visibility</p:attrName>
                                        </p:attrNameLst>
                                      </p:cBhvr>
                                      <p:to>
                                        <p:strVal val="visible"/>
                                      </p:to>
                                    </p:set>
                                    <p:anim calcmode="lin" valueType="num">
                                      <p:cBhvr additive="base">
                                        <p:cTn id="31"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8195">
                                            <p:txEl>
                                              <p:pRg st="9" end="9"/>
                                            </p:txEl>
                                          </p:spTgt>
                                        </p:tgtEl>
                                        <p:attrNameLst>
                                          <p:attrName>style.visibility</p:attrName>
                                        </p:attrNameLst>
                                      </p:cBhvr>
                                      <p:to>
                                        <p:strVal val="visible"/>
                                      </p:to>
                                    </p:set>
                                    <p:anim calcmode="lin" valueType="num">
                                      <p:cBhvr additive="base">
                                        <p:cTn id="37" dur="500" fill="hold"/>
                                        <p:tgtEl>
                                          <p:spTgt spid="8195">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ctr" fontAlgn="auto">
              <a:spcAft>
                <a:spcPts val="0"/>
              </a:spcAft>
              <a:defRPr/>
            </a:pPr>
            <a:r>
              <a:rPr lang="en-US" sz="4400" b="0" dirty="0" smtClean="0"/>
              <a:t>Duties &amp; Obligations</a:t>
            </a:r>
          </a:p>
        </p:txBody>
      </p:sp>
      <p:sp>
        <p:nvSpPr>
          <p:cNvPr id="4" name="Content Placeholder 3"/>
          <p:cNvSpPr>
            <a:spLocks noGrp="1"/>
          </p:cNvSpPr>
          <p:nvPr>
            <p:ph idx="1"/>
          </p:nvPr>
        </p:nvSpPr>
        <p:spPr/>
        <p:txBody>
          <a:bodyPr>
            <a:normAutofit/>
          </a:bodyPr>
          <a:lstStyle/>
          <a:p>
            <a:pPr marL="265176" indent="-265176" fontAlgn="auto">
              <a:spcAft>
                <a:spcPts val="0"/>
              </a:spcAft>
              <a:buFont typeface="Wingdings 2"/>
              <a:buChar char=""/>
              <a:defRPr/>
            </a:pPr>
            <a:r>
              <a:rPr lang="en-US" sz="1600" dirty="0" smtClean="0"/>
              <a:t>Obey Laws</a:t>
            </a:r>
          </a:p>
          <a:p>
            <a:pPr marL="265176" indent="-265176" fontAlgn="auto">
              <a:spcAft>
                <a:spcPts val="0"/>
              </a:spcAft>
              <a:buFont typeface="Wingdings 2"/>
              <a:buChar char=""/>
              <a:defRPr/>
            </a:pPr>
            <a:r>
              <a:rPr lang="en-US" sz="1600" dirty="0" smtClean="0"/>
              <a:t>Pay Taxes</a:t>
            </a:r>
          </a:p>
          <a:p>
            <a:pPr marL="265176" indent="-265176" fontAlgn="auto">
              <a:spcAft>
                <a:spcPts val="0"/>
              </a:spcAft>
              <a:buFont typeface="Wingdings 2"/>
              <a:buChar char=""/>
              <a:defRPr/>
            </a:pPr>
            <a:r>
              <a:rPr lang="en-US" sz="1600" dirty="0" smtClean="0"/>
              <a:t>Jury Duty</a:t>
            </a:r>
          </a:p>
          <a:p>
            <a:pPr marL="265176" indent="-265176" fontAlgn="auto">
              <a:spcAft>
                <a:spcPts val="0"/>
              </a:spcAft>
              <a:buFont typeface="Wingdings 2"/>
              <a:buChar char=""/>
              <a:defRPr/>
            </a:pPr>
            <a:r>
              <a:rPr lang="en-US" sz="1600" dirty="0" smtClean="0"/>
              <a:t>Serve as a Witness</a:t>
            </a:r>
          </a:p>
          <a:p>
            <a:pPr marL="265176" indent="-265176" fontAlgn="auto">
              <a:spcAft>
                <a:spcPts val="0"/>
              </a:spcAft>
              <a:buFont typeface="Wingdings 2"/>
              <a:buChar char=""/>
              <a:defRPr/>
            </a:pPr>
            <a:r>
              <a:rPr lang="en-US" sz="1600" dirty="0" smtClean="0"/>
              <a:t>Register for the Draft</a:t>
            </a:r>
          </a:p>
          <a:p>
            <a:pPr marL="265176" indent="-265176" fontAlgn="auto">
              <a:spcAft>
                <a:spcPts val="0"/>
              </a:spcAft>
              <a:buFont typeface="Wingdings 2"/>
              <a:buChar char=""/>
              <a:defRPr/>
            </a:pPr>
            <a:r>
              <a:rPr lang="en-US" sz="1600" dirty="0" smtClean="0"/>
              <a:t>Vote</a:t>
            </a:r>
          </a:p>
          <a:p>
            <a:pPr marL="265176" indent="-265176" fontAlgn="auto">
              <a:spcAft>
                <a:spcPts val="0"/>
              </a:spcAft>
              <a:buFont typeface="Wingdings 2"/>
              <a:buChar char=""/>
              <a:defRPr/>
            </a:pPr>
            <a:r>
              <a:rPr lang="en-US" sz="1600" dirty="0" smtClean="0"/>
              <a:t>Defend Your Country</a:t>
            </a:r>
          </a:p>
          <a:p>
            <a:pPr marL="265176" indent="-265176" fontAlgn="auto">
              <a:spcAft>
                <a:spcPts val="0"/>
              </a:spcAft>
              <a:buFont typeface="Wingdings 2"/>
              <a:buChar char=""/>
              <a:defRPr/>
            </a:pPr>
            <a:r>
              <a:rPr lang="en-US" sz="1600" dirty="0" smtClean="0"/>
              <a:t>Preserve and Protect the Constitution</a:t>
            </a:r>
          </a:p>
          <a:p>
            <a:pPr marL="265176" indent="-265176" fontAlgn="auto">
              <a:spcAft>
                <a:spcPts val="0"/>
              </a:spcAft>
              <a:buFont typeface="Wingdings 2"/>
              <a:buChar char=""/>
              <a:defRPr/>
            </a:pPr>
            <a:r>
              <a:rPr lang="en-US" sz="1600" dirty="0" smtClean="0"/>
              <a:t>Understand Your Country's History and Government</a:t>
            </a:r>
          </a:p>
          <a:p>
            <a:pPr marL="265176" indent="-265176" fontAlgn="auto">
              <a:spcAft>
                <a:spcPts val="0"/>
              </a:spcAft>
              <a:buFont typeface="Wingdings 2"/>
              <a:buChar char=""/>
              <a:defRPr/>
            </a:pPr>
            <a:r>
              <a:rPr lang="en-US" sz="1600" dirty="0" smtClean="0"/>
              <a:t>Be a Productive Member of Society</a:t>
            </a:r>
          </a:p>
          <a:p>
            <a:pPr marL="265176" indent="-265176" fontAlgn="auto">
              <a:spcAft>
                <a:spcPts val="0"/>
              </a:spcAft>
              <a:buFont typeface="Wingdings 2"/>
              <a:buChar char=""/>
              <a:defRPr/>
            </a:pPr>
            <a:endParaRPr lang="en-US" sz="4400" dirty="0" smtClean="0">
              <a:solidFill>
                <a:schemeClr val="tx2"/>
              </a:solidFill>
              <a:latin typeface="+mj-lt"/>
              <a:ea typeface="+mj-ea"/>
              <a:cs typeface="+mj-cs"/>
            </a:endParaRPr>
          </a:p>
          <a:p>
            <a:pPr marL="265176" indent="-265176" fontAlgn="auto">
              <a:spcAft>
                <a:spcPts val="0"/>
              </a:spcAft>
              <a:buFont typeface="Wingdings 2"/>
              <a:buChar char=""/>
              <a:defRPr/>
            </a:pPr>
            <a:r>
              <a:rPr lang="en-US" sz="1600" b="1" dirty="0" smtClean="0"/>
              <a:t>"Lethargy [is] the forerunner of death to the public liberty." --Thomas Jefferson </a:t>
            </a:r>
            <a:endParaRPr lang="en-US" sz="1600" dirty="0" smtClean="0"/>
          </a:p>
        </p:txBody>
      </p:sp>
      <p:pic>
        <p:nvPicPr>
          <p:cNvPr id="11269" name="Picture 2"/>
          <p:cNvPicPr>
            <a:picLocks noChangeAspect="1" noChangeArrowheads="1"/>
          </p:cNvPicPr>
          <p:nvPr/>
        </p:nvPicPr>
        <p:blipFill>
          <a:blip r:embed="rId2" cstate="print"/>
          <a:srcRect/>
          <a:stretch>
            <a:fillRect/>
          </a:stretch>
        </p:blipFill>
        <p:spPr bwMode="auto">
          <a:xfrm>
            <a:off x="6781800" y="1234440"/>
            <a:ext cx="1905000" cy="3324225"/>
          </a:xfrm>
          <a:prstGeom prst="rect">
            <a:avLst/>
          </a:prstGeom>
          <a:noFill/>
          <a:ln w="9525">
            <a:noFill/>
            <a:miter lim="800000"/>
            <a:headEnd/>
            <a:tailEnd/>
          </a:ln>
        </p:spPr>
      </p:pic>
    </p:spTree>
    <p:extLst>
      <p:ext uri="{BB962C8B-B14F-4D97-AF65-F5344CB8AC3E}">
        <p14:creationId xmlns:p14="http://schemas.microsoft.com/office/powerpoint/2010/main" xmlns="" val="34767904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dissolve">
                                      <p:cBhvr>
                                        <p:cTn id="37" dur="500"/>
                                        <p:tgtEl>
                                          <p:spTgt spid="4">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dissolve">
                                      <p:cBhvr>
                                        <p:cTn id="42" dur="500"/>
                                        <p:tgtEl>
                                          <p:spTgt spid="4">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dissolve">
                                      <p:cBhvr>
                                        <p:cTn id="47" dur="500"/>
                                        <p:tgtEl>
                                          <p:spTgt spid="4">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dissolve">
                                      <p:cBhvr>
                                        <p:cTn id="52" dur="500"/>
                                        <p:tgtEl>
                                          <p:spTgt spid="4">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4">
                                            <p:txEl>
                                              <p:pRg st="11" end="11"/>
                                            </p:txEl>
                                          </p:spTgt>
                                        </p:tgtEl>
                                        <p:attrNameLst>
                                          <p:attrName>style.visibility</p:attrName>
                                        </p:attrNameLst>
                                      </p:cBhvr>
                                      <p:to>
                                        <p:strVal val="visible"/>
                                      </p:to>
                                    </p:set>
                                    <p:animEffect transition="in" filter="dissolve">
                                      <p:cBhvr>
                                        <p:cTn id="57"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4"/>
          <p:cNvSpPr>
            <a:spLocks noGrp="1"/>
          </p:cNvSpPr>
          <p:nvPr>
            <p:ph type="title"/>
          </p:nvPr>
        </p:nvSpPr>
        <p:spPr/>
        <p:txBody>
          <a:bodyPr/>
          <a:lstStyle/>
          <a:p>
            <a:pPr fontAlgn="auto">
              <a:spcAft>
                <a:spcPts val="0"/>
              </a:spcAft>
              <a:defRPr/>
            </a:pPr>
            <a:r>
              <a:rPr lang="en-US" dirty="0" smtClean="0">
                <a:solidFill>
                  <a:schemeClr val="accent1">
                    <a:tint val="88000"/>
                    <a:satMod val="150000"/>
                  </a:schemeClr>
                </a:solidFill>
              </a:rPr>
              <a:t>Requirement 2 (cont)</a:t>
            </a:r>
          </a:p>
        </p:txBody>
      </p:sp>
      <p:sp>
        <p:nvSpPr>
          <p:cNvPr id="12291" name="Content Placeholder 5"/>
          <p:cNvSpPr>
            <a:spLocks noGrp="1"/>
          </p:cNvSpPr>
          <p:nvPr>
            <p:ph idx="1"/>
          </p:nvPr>
        </p:nvSpPr>
        <p:spPr/>
        <p:txBody>
          <a:bodyPr/>
          <a:lstStyle/>
          <a:p>
            <a:r>
              <a:rPr lang="en-US" dirty="0" smtClean="0"/>
              <a:t>Discuss the similarities and differences between the rights, duties, and obligations of U.S. citizens and the citizens of two other countries</a:t>
            </a:r>
          </a:p>
        </p:txBody>
      </p:sp>
    </p:spTree>
    <p:extLst>
      <p:ext uri="{BB962C8B-B14F-4D97-AF65-F5344CB8AC3E}">
        <p14:creationId xmlns:p14="http://schemas.microsoft.com/office/powerpoint/2010/main" xmlns="" val="2592875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rank.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619657">
            <a:off x="279522" y="2805749"/>
            <a:ext cx="2243137" cy="332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ounded Rectangular Callout 4"/>
          <p:cNvSpPr/>
          <p:nvPr/>
        </p:nvSpPr>
        <p:spPr>
          <a:xfrm rot="585324">
            <a:off x="2150540" y="725488"/>
            <a:ext cx="6505575" cy="2716212"/>
          </a:xfrm>
          <a:prstGeom prst="wedgeRoundRectCallout">
            <a:avLst>
              <a:gd name="adj1" fmla="val -34121"/>
              <a:gd name="adj2" fmla="val 75445"/>
              <a:gd name="adj3" fmla="val 16667"/>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000" dirty="0">
                <a:solidFill>
                  <a:schemeClr val="accent1">
                    <a:lumMod val="50000"/>
                  </a:schemeClr>
                </a:solidFill>
                <a:latin typeface="Aharoni" pitchFamily="2" charset="-79"/>
                <a:cs typeface="Aharoni" pitchFamily="2" charset="-79"/>
              </a:rPr>
              <a:t>Do citizens in all countries have the same rights and responsibilities? </a:t>
            </a:r>
          </a:p>
        </p:txBody>
      </p:sp>
      <p:pic>
        <p:nvPicPr>
          <p:cNvPr id="6" name="MS901170.wav">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extLst>
              <a:ext uri="{28A0092B-C50C-407E-A947-70E740481C1C}">
                <a14:useLocalDpi xmlns:a14="http://schemas.microsoft.com/office/drawing/2010/main" xmlns="" val="0"/>
              </a:ext>
            </a:extLst>
          </a:blip>
          <a:srcRect/>
          <a:stretch>
            <a:fillRect/>
          </a:stretch>
        </p:blipFill>
        <p:spPr bwMode="auto">
          <a:xfrm>
            <a:off x="8839200" y="6553200"/>
            <a:ext cx="3048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27653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par>
                          <p:cTn id="12" fill="hold" nodeType="afterGroup">
                            <p:stCondLst>
                              <p:cond delay="500"/>
                            </p:stCondLst>
                            <p:childTnLst>
                              <p:par>
                                <p:cTn id="13" presetID="1" presetClass="mediacall" presetSubtype="0" fill="hold" nodeType="afterEffect">
                                  <p:stCondLst>
                                    <p:cond delay="0"/>
                                  </p:stCondLst>
                                  <p:childTnLst>
                                    <p:cmd type="call" cmd="playFrom(0.0)">
                                      <p:cBhvr>
                                        <p:cTn id="14" dur="81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showWhenStopped="0">
                <p:cTn id="15"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video>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57800" y="4183063"/>
            <a:ext cx="3541713" cy="2674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6562" name="Text Box 2"/>
          <p:cNvSpPr txBox="1">
            <a:spLocks noChangeArrowheads="1"/>
          </p:cNvSpPr>
          <p:nvPr/>
        </p:nvSpPr>
        <p:spPr bwMode="auto">
          <a:xfrm>
            <a:off x="2667000" y="304800"/>
            <a:ext cx="3505200" cy="457200"/>
          </a:xfrm>
          <a:prstGeom prst="rect">
            <a:avLst/>
          </a:prstGeom>
          <a:noFill/>
          <a:ln w="9525">
            <a:noFill/>
            <a:miter lim="800000"/>
            <a:headEnd/>
            <a:tailEnd/>
          </a:ln>
          <a:effectLst/>
        </p:spPr>
        <p:txBody>
          <a:bodyPr>
            <a:spAutoFit/>
          </a:bodyPr>
          <a:lstStyle/>
          <a:p>
            <a:pPr>
              <a:spcBef>
                <a:spcPct val="50000"/>
              </a:spcBef>
              <a:defRPr/>
            </a:pPr>
            <a:r>
              <a:rPr lang="en-US" sz="2400" b="1">
                <a:solidFill>
                  <a:srgbClr val="00CC00"/>
                </a:solidFill>
                <a:effectLst>
                  <a:outerShdw blurRad="38100" dist="38100" dir="2700000" algn="tl">
                    <a:srgbClr val="000000"/>
                  </a:outerShdw>
                </a:effectLst>
              </a:rPr>
              <a:t>In most countries, a</a:t>
            </a:r>
          </a:p>
        </p:txBody>
      </p:sp>
      <p:sp>
        <p:nvSpPr>
          <p:cNvPr id="66563" name="Text Box 3"/>
          <p:cNvSpPr txBox="1">
            <a:spLocks noChangeArrowheads="1"/>
          </p:cNvSpPr>
          <p:nvPr/>
        </p:nvSpPr>
        <p:spPr bwMode="auto">
          <a:xfrm>
            <a:off x="1447800" y="1075727"/>
            <a:ext cx="7696200" cy="1311275"/>
          </a:xfrm>
          <a:prstGeom prst="rect">
            <a:avLst/>
          </a:prstGeom>
          <a:noFill/>
          <a:ln w="9525">
            <a:noFill/>
            <a:miter lim="800000"/>
            <a:headEnd/>
            <a:tailEnd/>
          </a:ln>
          <a:effectLst/>
        </p:spPr>
        <p:txBody>
          <a:bodyPr>
            <a:spAutoFit/>
          </a:bodyPr>
          <a:lstStyle/>
          <a:p>
            <a:pPr>
              <a:spcBef>
                <a:spcPct val="50000"/>
              </a:spcBef>
              <a:defRPr/>
            </a:pPr>
            <a:r>
              <a:rPr lang="en-US" sz="8000" b="1" dirty="0">
                <a:solidFill>
                  <a:srgbClr val="FF0000"/>
                </a:solidFill>
                <a:effectLst>
                  <a:outerShdw blurRad="38100" dist="38100" dir="2700000" algn="tl">
                    <a:srgbClr val="000000"/>
                  </a:outerShdw>
                </a:effectLst>
                <a:latin typeface="Viner Hand ITC" pitchFamily="66" charset="0"/>
              </a:rPr>
              <a:t>CONSTITUTION</a:t>
            </a:r>
          </a:p>
        </p:txBody>
      </p:sp>
      <p:sp>
        <p:nvSpPr>
          <p:cNvPr id="66564" name="Text Box 4"/>
          <p:cNvSpPr txBox="1">
            <a:spLocks noChangeArrowheads="1"/>
          </p:cNvSpPr>
          <p:nvPr/>
        </p:nvSpPr>
        <p:spPr bwMode="auto">
          <a:xfrm>
            <a:off x="1600200" y="1981200"/>
            <a:ext cx="5715000" cy="457200"/>
          </a:xfrm>
          <a:prstGeom prst="rect">
            <a:avLst/>
          </a:prstGeom>
          <a:noFill/>
          <a:ln w="9525">
            <a:noFill/>
            <a:miter lim="800000"/>
            <a:headEnd/>
            <a:tailEnd/>
          </a:ln>
          <a:effectLst/>
        </p:spPr>
        <p:txBody>
          <a:bodyPr>
            <a:spAutoFit/>
          </a:bodyPr>
          <a:lstStyle/>
          <a:p>
            <a:pPr>
              <a:spcBef>
                <a:spcPct val="50000"/>
              </a:spcBef>
              <a:defRPr/>
            </a:pPr>
            <a:r>
              <a:rPr lang="en-US" sz="2400" b="1">
                <a:solidFill>
                  <a:srgbClr val="00CC00"/>
                </a:solidFill>
                <a:effectLst>
                  <a:outerShdw blurRad="38100" dist="38100" dir="2700000" algn="tl">
                    <a:srgbClr val="000000"/>
                  </a:outerShdw>
                </a:effectLst>
              </a:rPr>
              <a:t>is the basic document of citizenship.</a:t>
            </a:r>
          </a:p>
        </p:txBody>
      </p:sp>
      <p:pic>
        <p:nvPicPr>
          <p:cNvPr id="4" name="Picture 3" descr="frank.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619657">
            <a:off x="396240" y="3524239"/>
            <a:ext cx="1627188" cy="2408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ounded Rectangular Callout 4"/>
          <p:cNvSpPr>
            <a:spLocks noChangeArrowheads="1"/>
          </p:cNvSpPr>
          <p:nvPr/>
        </p:nvSpPr>
        <p:spPr bwMode="auto">
          <a:xfrm rot="585324">
            <a:off x="1994118" y="2929329"/>
            <a:ext cx="3151188" cy="1308100"/>
          </a:xfrm>
          <a:prstGeom prst="wedgeRoundRectCallout">
            <a:avLst>
              <a:gd name="adj1" fmla="val -43213"/>
              <a:gd name="adj2" fmla="val 88944"/>
              <a:gd name="adj3" fmla="val 16667"/>
            </a:avLst>
          </a:prstGeom>
          <a:solidFill>
            <a:srgbClr val="B2E389"/>
          </a:solidFill>
          <a:ln w="19050" algn="ctr">
            <a:solidFill>
              <a:srgbClr val="5C9929"/>
            </a:solidFill>
            <a:miter lim="800000"/>
            <a:headEnd/>
            <a:tailEnd/>
          </a:ln>
        </p:spPr>
        <p:txBody>
          <a:bodyPr anchor="ctr"/>
          <a:lstStyle/>
          <a:p>
            <a:pPr algn="ctr"/>
            <a:r>
              <a:rPr lang="en-US" sz="2800" dirty="0">
                <a:solidFill>
                  <a:srgbClr val="3F6D19"/>
                </a:solidFill>
                <a:latin typeface="Aharoni" pitchFamily="2" charset="-79"/>
                <a:cs typeface="Aharoni" pitchFamily="2" charset="-79"/>
              </a:rPr>
              <a:t>What is a constitution?</a:t>
            </a:r>
          </a:p>
        </p:txBody>
      </p:sp>
      <p:pic>
        <p:nvPicPr>
          <p:cNvPr id="16392"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651718" y="2700729"/>
            <a:ext cx="2819400" cy="2547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436030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6562"/>
                                        </p:tgtEl>
                                        <p:attrNameLst>
                                          <p:attrName>style.visibility</p:attrName>
                                        </p:attrNameLst>
                                      </p:cBhvr>
                                      <p:to>
                                        <p:strVal val="visible"/>
                                      </p:to>
                                    </p:set>
                                    <p:animEffect transition="in" filter="dissolve">
                                      <p:cBhvr>
                                        <p:cTn id="7" dur="500"/>
                                        <p:tgtEl>
                                          <p:spTgt spid="66562"/>
                                        </p:tgtEl>
                                      </p:cBhvr>
                                    </p:animEffect>
                                  </p:childTnLst>
                                </p:cTn>
                              </p:par>
                            </p:childTnLst>
                          </p:cTn>
                        </p:par>
                        <p:par>
                          <p:cTn id="8" fill="hold" nodeType="afterGroup">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66563"/>
                                        </p:tgtEl>
                                        <p:attrNameLst>
                                          <p:attrName>style.visibility</p:attrName>
                                        </p:attrNameLst>
                                      </p:cBhvr>
                                      <p:to>
                                        <p:strVal val="visible"/>
                                      </p:to>
                                    </p:set>
                                    <p:anim calcmode="lin" valueType="num">
                                      <p:cBhvr>
                                        <p:cTn id="11" dur="500" fill="hold"/>
                                        <p:tgtEl>
                                          <p:spTgt spid="66563"/>
                                        </p:tgtEl>
                                        <p:attrNameLst>
                                          <p:attrName>ppt_w</p:attrName>
                                        </p:attrNameLst>
                                      </p:cBhvr>
                                      <p:tavLst>
                                        <p:tav tm="0">
                                          <p:val>
                                            <p:fltVal val="0"/>
                                          </p:val>
                                        </p:tav>
                                        <p:tav tm="100000">
                                          <p:val>
                                            <p:strVal val="#ppt_w"/>
                                          </p:val>
                                        </p:tav>
                                      </p:tavLst>
                                    </p:anim>
                                    <p:anim calcmode="lin" valueType="num">
                                      <p:cBhvr>
                                        <p:cTn id="12" dur="500" fill="hold"/>
                                        <p:tgtEl>
                                          <p:spTgt spid="66563"/>
                                        </p:tgtEl>
                                        <p:attrNameLst>
                                          <p:attrName>ppt_h</p:attrName>
                                        </p:attrNameLst>
                                      </p:cBhvr>
                                      <p:tavLst>
                                        <p:tav tm="0">
                                          <p:val>
                                            <p:fltVal val="0"/>
                                          </p:val>
                                        </p:tav>
                                        <p:tav tm="100000">
                                          <p:val>
                                            <p:strVal val="#ppt_h"/>
                                          </p:val>
                                        </p:tav>
                                      </p:tavLst>
                                    </p:anim>
                                    <p:anim calcmode="lin" valueType="num">
                                      <p:cBhvr>
                                        <p:cTn id="13" dur="500" fill="hold"/>
                                        <p:tgtEl>
                                          <p:spTgt spid="66563"/>
                                        </p:tgtEl>
                                        <p:attrNameLst>
                                          <p:attrName>ppt_x</p:attrName>
                                        </p:attrNameLst>
                                      </p:cBhvr>
                                      <p:tavLst>
                                        <p:tav tm="0">
                                          <p:val>
                                            <p:fltVal val="0.5"/>
                                          </p:val>
                                        </p:tav>
                                        <p:tav tm="100000">
                                          <p:val>
                                            <p:strVal val="#ppt_x"/>
                                          </p:val>
                                        </p:tav>
                                      </p:tavLst>
                                    </p:anim>
                                    <p:anim calcmode="lin" valueType="num">
                                      <p:cBhvr>
                                        <p:cTn id="14" dur="500" fill="hold"/>
                                        <p:tgtEl>
                                          <p:spTgt spid="66563"/>
                                        </p:tgtEl>
                                        <p:attrNameLst>
                                          <p:attrName>ppt_y</p:attrName>
                                        </p:attrNameLst>
                                      </p:cBhvr>
                                      <p:tavLst>
                                        <p:tav tm="0">
                                          <p:val>
                                            <p:fltVal val="0.5"/>
                                          </p:val>
                                        </p:tav>
                                        <p:tav tm="100000">
                                          <p:val>
                                            <p:strVal val="#ppt_y"/>
                                          </p:val>
                                        </p:tav>
                                      </p:tavLst>
                                    </p:anim>
                                  </p:childTnLst>
                                </p:cTn>
                              </p:par>
                            </p:childTnLst>
                          </p:cTn>
                        </p:par>
                        <p:par>
                          <p:cTn id="15" fill="hold" nodeType="afterGroup">
                            <p:stCondLst>
                              <p:cond delay="1000"/>
                            </p:stCondLst>
                            <p:childTnLst>
                              <p:par>
                                <p:cTn id="16" presetID="9" presetClass="entr" presetSubtype="0" fill="hold" grpId="0" nodeType="afterEffect">
                                  <p:stCondLst>
                                    <p:cond delay="0"/>
                                  </p:stCondLst>
                                  <p:childTnLst>
                                    <p:set>
                                      <p:cBhvr>
                                        <p:cTn id="17" dur="1" fill="hold">
                                          <p:stCondLst>
                                            <p:cond delay="0"/>
                                          </p:stCondLst>
                                        </p:cTn>
                                        <p:tgtEl>
                                          <p:spTgt spid="66564"/>
                                        </p:tgtEl>
                                        <p:attrNameLst>
                                          <p:attrName>style.visibility</p:attrName>
                                        </p:attrNameLst>
                                      </p:cBhvr>
                                      <p:to>
                                        <p:strVal val="visible"/>
                                      </p:to>
                                    </p:set>
                                    <p:animEffect transition="in" filter="dissolve">
                                      <p:cBhvr>
                                        <p:cTn id="18" dur="500"/>
                                        <p:tgtEl>
                                          <p:spTgt spid="66564"/>
                                        </p:tgtEl>
                                      </p:cBhvr>
                                    </p:animEffect>
                                  </p:childTnLst>
                                </p:cTn>
                              </p:par>
                            </p:childTnLst>
                          </p:cTn>
                        </p:par>
                        <p:par>
                          <p:cTn id="19" fill="hold" nodeType="afterGroup">
                            <p:stCondLst>
                              <p:cond delay="1500"/>
                            </p:stCondLst>
                            <p:childTnLst>
                              <p:par>
                                <p:cTn id="20" presetID="2" presetClass="entr" presetSubtype="12" fill="hold" nodeType="afterEffect">
                                  <p:stCondLst>
                                    <p:cond delay="100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3000"/>
                            </p:stCondLst>
                            <p:childTnLst>
                              <p:par>
                                <p:cTn id="25" presetID="1" presetClass="entr" presetSubtype="0" fill="hold" grpId="0" nodeType="afterEffect">
                                  <p:stCondLst>
                                    <p:cond delay="0"/>
                                  </p:stCondLst>
                                  <p:childTnLst>
                                    <p:set>
                                      <p:cBhvr>
                                        <p:cTn id="2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autoUpdateAnimBg="0"/>
      <p:bldP spid="66563" grpId="0" autoUpdateAnimBg="0"/>
      <p:bldP spid="66564" grpId="0" autoUpdateAnimBg="0"/>
      <p:bldP spid="5"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143000" y="1447800"/>
            <a:ext cx="5562600" cy="519113"/>
          </a:xfrm>
          <a:prstGeom prst="rect">
            <a:avLst/>
          </a:prstGeom>
          <a:noFill/>
          <a:ln w="9525">
            <a:noFill/>
            <a:miter lim="800000"/>
            <a:headEnd/>
            <a:tailEnd/>
          </a:ln>
          <a:effectLst/>
        </p:spPr>
        <p:txBody>
          <a:bodyPr>
            <a:spAutoFit/>
          </a:bodyPr>
          <a:lstStyle/>
          <a:p>
            <a:pPr>
              <a:spcBef>
                <a:spcPct val="50000"/>
              </a:spcBef>
              <a:defRPr/>
            </a:pPr>
            <a:r>
              <a:rPr lang="en-US" sz="2800">
                <a:effectLst>
                  <a:outerShdw blurRad="38100" dist="38100" dir="2700000" algn="tl">
                    <a:srgbClr val="000000"/>
                  </a:outerShdw>
                </a:effectLst>
              </a:rPr>
              <a:t>Tells what a country’s values are</a:t>
            </a:r>
          </a:p>
        </p:txBody>
      </p:sp>
      <p:sp>
        <p:nvSpPr>
          <p:cNvPr id="67587" name="Text Box 3"/>
          <p:cNvSpPr txBox="1">
            <a:spLocks noChangeArrowheads="1"/>
          </p:cNvSpPr>
          <p:nvPr/>
        </p:nvSpPr>
        <p:spPr bwMode="auto">
          <a:xfrm>
            <a:off x="1143000" y="2286000"/>
            <a:ext cx="5562600" cy="946150"/>
          </a:xfrm>
          <a:prstGeom prst="rect">
            <a:avLst/>
          </a:prstGeom>
          <a:noFill/>
          <a:ln w="9525">
            <a:noFill/>
            <a:miter lim="800000"/>
            <a:headEnd/>
            <a:tailEnd/>
          </a:ln>
          <a:effectLst/>
        </p:spPr>
        <p:txBody>
          <a:bodyPr>
            <a:spAutoFit/>
          </a:bodyPr>
          <a:lstStyle/>
          <a:p>
            <a:pPr>
              <a:spcBef>
                <a:spcPct val="50000"/>
              </a:spcBef>
              <a:defRPr/>
            </a:pPr>
            <a:r>
              <a:rPr lang="en-US" sz="2800">
                <a:effectLst>
                  <a:outerShdw blurRad="38100" dist="38100" dir="2700000" algn="tl">
                    <a:srgbClr val="000000"/>
                  </a:outerShdw>
                </a:effectLst>
              </a:rPr>
              <a:t>Tells how a country’s government operates</a:t>
            </a:r>
          </a:p>
        </p:txBody>
      </p:sp>
      <p:sp>
        <p:nvSpPr>
          <p:cNvPr id="67588" name="Text Box 4"/>
          <p:cNvSpPr txBox="1">
            <a:spLocks noChangeArrowheads="1"/>
          </p:cNvSpPr>
          <p:nvPr/>
        </p:nvSpPr>
        <p:spPr bwMode="auto">
          <a:xfrm>
            <a:off x="1143000" y="3505200"/>
            <a:ext cx="5943600" cy="946150"/>
          </a:xfrm>
          <a:prstGeom prst="rect">
            <a:avLst/>
          </a:prstGeom>
          <a:noFill/>
          <a:ln w="9525">
            <a:noFill/>
            <a:miter lim="800000"/>
            <a:headEnd/>
            <a:tailEnd/>
          </a:ln>
          <a:effectLst/>
        </p:spPr>
        <p:txBody>
          <a:bodyPr>
            <a:spAutoFit/>
          </a:bodyPr>
          <a:lstStyle/>
          <a:p>
            <a:pPr>
              <a:spcBef>
                <a:spcPct val="50000"/>
              </a:spcBef>
              <a:defRPr/>
            </a:pPr>
            <a:r>
              <a:rPr lang="en-US" sz="2800">
                <a:effectLst>
                  <a:outerShdw blurRad="38100" dist="38100" dir="2700000" algn="tl">
                    <a:srgbClr val="000000"/>
                  </a:outerShdw>
                </a:effectLst>
              </a:rPr>
              <a:t>Tells what rights and responsibilities a country’s citizens have</a:t>
            </a:r>
          </a:p>
        </p:txBody>
      </p:sp>
      <p:sp>
        <p:nvSpPr>
          <p:cNvPr id="67589" name="Text Box 5"/>
          <p:cNvSpPr txBox="1">
            <a:spLocks noChangeArrowheads="1"/>
          </p:cNvSpPr>
          <p:nvPr/>
        </p:nvSpPr>
        <p:spPr bwMode="auto">
          <a:xfrm>
            <a:off x="609600" y="533400"/>
            <a:ext cx="4038600" cy="641350"/>
          </a:xfrm>
          <a:prstGeom prst="rect">
            <a:avLst/>
          </a:prstGeom>
          <a:noFill/>
          <a:ln w="9525">
            <a:noFill/>
            <a:miter lim="800000"/>
            <a:headEnd/>
            <a:tailEnd/>
          </a:ln>
          <a:effectLst/>
        </p:spPr>
        <p:txBody>
          <a:bodyPr>
            <a:spAutoFit/>
          </a:bodyPr>
          <a:lstStyle/>
          <a:p>
            <a:pPr>
              <a:spcBef>
                <a:spcPct val="50000"/>
              </a:spcBef>
              <a:defRPr/>
            </a:pPr>
            <a:r>
              <a:rPr lang="en-US" sz="3600" b="1">
                <a:solidFill>
                  <a:srgbClr val="00CC00"/>
                </a:solidFill>
                <a:effectLst>
                  <a:outerShdw blurRad="38100" dist="38100" dir="2700000" algn="tl">
                    <a:srgbClr val="000000"/>
                  </a:outerShdw>
                </a:effectLst>
              </a:rPr>
              <a:t>A constitution…</a:t>
            </a:r>
          </a:p>
        </p:txBody>
      </p:sp>
      <p:pic>
        <p:nvPicPr>
          <p:cNvPr id="67592" name="Picture 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13526" y="361475"/>
            <a:ext cx="1354137"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67594" name="Object 10"/>
          <p:cNvGraphicFramePr>
            <a:graphicFrameLocks noChangeAspect="1"/>
          </p:cNvGraphicFramePr>
          <p:nvPr/>
        </p:nvGraphicFramePr>
        <p:xfrm>
          <a:off x="7377113" y="2133600"/>
          <a:ext cx="1766887" cy="1765300"/>
        </p:xfrm>
        <a:graphic>
          <a:graphicData uri="http://schemas.openxmlformats.org/presentationml/2006/ole">
            <p:oleObj spid="_x0000_s280590" name="Picture" r:id="rId5" imgW="2301240" imgH="2298192" progId="Word.Picture.8">
              <p:embed/>
            </p:oleObj>
          </a:graphicData>
        </a:graphic>
      </p:graphicFrame>
      <p:sp>
        <p:nvSpPr>
          <p:cNvPr id="1035" name="Rectangle 12"/>
          <p:cNvSpPr>
            <a:spLocks noChangeArrowheads="1"/>
          </p:cNvSpPr>
          <p:nvPr/>
        </p:nvSpPr>
        <p:spPr bwMode="auto">
          <a:xfrm>
            <a:off x="3597275" y="15589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graphicFrame>
        <p:nvGraphicFramePr>
          <p:cNvPr id="67595" name="Object 11"/>
          <p:cNvGraphicFramePr>
            <a:graphicFrameLocks noChangeAspect="1"/>
          </p:cNvGraphicFramePr>
          <p:nvPr/>
        </p:nvGraphicFramePr>
        <p:xfrm>
          <a:off x="2438400" y="4452938"/>
          <a:ext cx="1254125" cy="2405062"/>
        </p:xfrm>
        <a:graphic>
          <a:graphicData uri="http://schemas.openxmlformats.org/presentationml/2006/ole">
            <p:oleObj spid="_x0000_s280591" r:id="rId6" imgW="1952244" imgH="3742944" progId="Word.Picture.8">
              <p:embed/>
            </p:oleObj>
          </a:graphicData>
        </a:graphic>
      </p:graphicFrame>
      <p:sp>
        <p:nvSpPr>
          <p:cNvPr id="1036" name="Rectangle 14"/>
          <p:cNvSpPr>
            <a:spLocks noChangeArrowheads="1"/>
          </p:cNvSpPr>
          <p:nvPr/>
        </p:nvSpPr>
        <p:spPr bwMode="auto">
          <a:xfrm>
            <a:off x="3551238"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graphicFrame>
        <p:nvGraphicFramePr>
          <p:cNvPr id="67597" name="Object 13"/>
          <p:cNvGraphicFramePr>
            <a:graphicFrameLocks noChangeAspect="1"/>
          </p:cNvGraphicFramePr>
          <p:nvPr/>
        </p:nvGraphicFramePr>
        <p:xfrm>
          <a:off x="3886200" y="4422775"/>
          <a:ext cx="1211263" cy="2435225"/>
        </p:xfrm>
        <a:graphic>
          <a:graphicData uri="http://schemas.openxmlformats.org/presentationml/2006/ole">
            <p:oleObj spid="_x0000_s280592" r:id="rId7" imgW="2039112" imgH="4105656" progId="Word.Picture.8">
              <p:embed/>
            </p:oleObj>
          </a:graphicData>
        </a:graphic>
      </p:graphicFrame>
      <p:sp>
        <p:nvSpPr>
          <p:cNvPr id="1037" name="Rectangle 16"/>
          <p:cNvSpPr>
            <a:spLocks noChangeArrowheads="1"/>
          </p:cNvSpPr>
          <p:nvPr/>
        </p:nvSpPr>
        <p:spPr bwMode="auto">
          <a:xfrm>
            <a:off x="3395663" y="1589088"/>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graphicFrame>
        <p:nvGraphicFramePr>
          <p:cNvPr id="67599" name="Object 15"/>
          <p:cNvGraphicFramePr>
            <a:graphicFrameLocks noChangeAspect="1"/>
          </p:cNvGraphicFramePr>
          <p:nvPr/>
        </p:nvGraphicFramePr>
        <p:xfrm>
          <a:off x="5105400" y="4778375"/>
          <a:ext cx="1330325" cy="2079625"/>
        </p:xfrm>
        <a:graphic>
          <a:graphicData uri="http://schemas.openxmlformats.org/presentationml/2006/ole">
            <p:oleObj spid="_x0000_s280593" r:id="rId8" imgW="2353056" imgH="3677412" progId="Word.Picture.8">
              <p:embed/>
            </p:oleObj>
          </a:graphicData>
        </a:graphic>
      </p:graphicFrame>
      <p:sp>
        <p:nvSpPr>
          <p:cNvPr id="67601" name="Text Box 17"/>
          <p:cNvSpPr txBox="1">
            <a:spLocks noChangeArrowheads="1"/>
          </p:cNvSpPr>
          <p:nvPr/>
        </p:nvSpPr>
        <p:spPr bwMode="auto">
          <a:xfrm>
            <a:off x="685800" y="3505200"/>
            <a:ext cx="533400" cy="519113"/>
          </a:xfrm>
          <a:prstGeom prst="rect">
            <a:avLst/>
          </a:prstGeom>
          <a:noFill/>
          <a:ln w="9525">
            <a:noFill/>
            <a:miter lim="800000"/>
            <a:headEnd/>
            <a:tailEnd/>
          </a:ln>
          <a:effectLst/>
        </p:spPr>
        <p:txBody>
          <a:bodyPr>
            <a:spAutoFit/>
          </a:bodyPr>
          <a:lstStyle/>
          <a:p>
            <a:pPr>
              <a:spcBef>
                <a:spcPct val="50000"/>
              </a:spcBef>
              <a:defRPr/>
            </a:pPr>
            <a:r>
              <a:rPr lang="en-US" sz="2800">
                <a:solidFill>
                  <a:srgbClr val="FF0000"/>
                </a:solidFill>
                <a:effectLst>
                  <a:outerShdw blurRad="38100" dist="38100" dir="2700000" algn="tl">
                    <a:srgbClr val="000000"/>
                  </a:outerShdw>
                </a:effectLst>
                <a:sym typeface="Wingdings" pitchFamily="2" charset="2"/>
              </a:rPr>
              <a:t></a:t>
            </a:r>
          </a:p>
        </p:txBody>
      </p:sp>
      <p:sp>
        <p:nvSpPr>
          <p:cNvPr id="67602" name="Text Box 18"/>
          <p:cNvSpPr txBox="1">
            <a:spLocks noChangeArrowheads="1"/>
          </p:cNvSpPr>
          <p:nvPr/>
        </p:nvSpPr>
        <p:spPr bwMode="auto">
          <a:xfrm>
            <a:off x="685800" y="2286000"/>
            <a:ext cx="533400" cy="519113"/>
          </a:xfrm>
          <a:prstGeom prst="rect">
            <a:avLst/>
          </a:prstGeom>
          <a:noFill/>
          <a:ln w="9525">
            <a:noFill/>
            <a:miter lim="800000"/>
            <a:headEnd/>
            <a:tailEnd/>
          </a:ln>
          <a:effectLst/>
        </p:spPr>
        <p:txBody>
          <a:bodyPr>
            <a:spAutoFit/>
          </a:bodyPr>
          <a:lstStyle/>
          <a:p>
            <a:pPr>
              <a:spcBef>
                <a:spcPct val="50000"/>
              </a:spcBef>
              <a:defRPr/>
            </a:pPr>
            <a:r>
              <a:rPr lang="en-US" sz="2800">
                <a:solidFill>
                  <a:srgbClr val="FF0000"/>
                </a:solidFill>
                <a:effectLst>
                  <a:outerShdw blurRad="38100" dist="38100" dir="2700000" algn="tl">
                    <a:srgbClr val="000000"/>
                  </a:outerShdw>
                </a:effectLst>
                <a:sym typeface="Wingdings" pitchFamily="2" charset="2"/>
              </a:rPr>
              <a:t></a:t>
            </a:r>
          </a:p>
        </p:txBody>
      </p:sp>
      <p:sp>
        <p:nvSpPr>
          <p:cNvPr id="67603" name="Text Box 19"/>
          <p:cNvSpPr txBox="1">
            <a:spLocks noChangeArrowheads="1"/>
          </p:cNvSpPr>
          <p:nvPr/>
        </p:nvSpPr>
        <p:spPr bwMode="auto">
          <a:xfrm>
            <a:off x="685800" y="1447800"/>
            <a:ext cx="533400" cy="519113"/>
          </a:xfrm>
          <a:prstGeom prst="rect">
            <a:avLst/>
          </a:prstGeom>
          <a:noFill/>
          <a:ln w="9525">
            <a:noFill/>
            <a:miter lim="800000"/>
            <a:headEnd/>
            <a:tailEnd/>
          </a:ln>
          <a:effectLst/>
        </p:spPr>
        <p:txBody>
          <a:bodyPr>
            <a:spAutoFit/>
          </a:bodyPr>
          <a:lstStyle/>
          <a:p>
            <a:pPr>
              <a:spcBef>
                <a:spcPct val="50000"/>
              </a:spcBef>
              <a:defRPr/>
            </a:pPr>
            <a:r>
              <a:rPr lang="en-US" sz="2800">
                <a:solidFill>
                  <a:srgbClr val="FF0000"/>
                </a:solidFill>
                <a:effectLst>
                  <a:outerShdw blurRad="38100" dist="38100" dir="2700000" algn="tl">
                    <a:srgbClr val="000000"/>
                  </a:outerShdw>
                </a:effectLst>
                <a:sym typeface="Wingdings" pitchFamily="2" charset="2"/>
              </a:rPr>
              <a:t></a:t>
            </a:r>
          </a:p>
        </p:txBody>
      </p:sp>
    </p:spTree>
    <p:extLst>
      <p:ext uri="{BB962C8B-B14F-4D97-AF65-F5344CB8AC3E}">
        <p14:creationId xmlns:p14="http://schemas.microsoft.com/office/powerpoint/2010/main" xmlns="" val="28236597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7589"/>
                                        </p:tgtEl>
                                        <p:attrNameLst>
                                          <p:attrName>style.visibility</p:attrName>
                                        </p:attrNameLst>
                                      </p:cBhvr>
                                      <p:to>
                                        <p:strVal val="visible"/>
                                      </p:to>
                                    </p:set>
                                    <p:animEffect transition="in" filter="dissolve">
                                      <p:cBhvr>
                                        <p:cTn id="7" dur="500"/>
                                        <p:tgtEl>
                                          <p:spTgt spid="67589"/>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7586"/>
                                        </p:tgtEl>
                                        <p:attrNameLst>
                                          <p:attrName>style.visibility</p:attrName>
                                        </p:attrNameLst>
                                      </p:cBhvr>
                                      <p:to>
                                        <p:strVal val="visible"/>
                                      </p:to>
                                    </p:set>
                                    <p:animEffect transition="in" filter="wipe(left)">
                                      <p:cBhvr>
                                        <p:cTn id="11" dur="500"/>
                                        <p:tgtEl>
                                          <p:spTgt spid="67586"/>
                                        </p:tgtEl>
                                      </p:cBhvr>
                                    </p:animEffect>
                                  </p:childTnLst>
                                </p:cTn>
                              </p:par>
                            </p:childTnLst>
                          </p:cTn>
                        </p:par>
                        <p:par>
                          <p:cTn id="12" fill="hold" nodeType="afterGroup">
                            <p:stCondLst>
                              <p:cond delay="1000"/>
                            </p:stCondLst>
                            <p:childTnLst>
                              <p:par>
                                <p:cTn id="13" presetID="23" presetClass="entr" presetSubtype="288" fill="hold" grpId="0" nodeType="afterEffect">
                                  <p:stCondLst>
                                    <p:cond delay="0"/>
                                  </p:stCondLst>
                                  <p:childTnLst>
                                    <p:set>
                                      <p:cBhvr>
                                        <p:cTn id="14" dur="1" fill="hold">
                                          <p:stCondLst>
                                            <p:cond delay="0"/>
                                          </p:stCondLst>
                                        </p:cTn>
                                        <p:tgtEl>
                                          <p:spTgt spid="67603"/>
                                        </p:tgtEl>
                                        <p:attrNameLst>
                                          <p:attrName>style.visibility</p:attrName>
                                        </p:attrNameLst>
                                      </p:cBhvr>
                                      <p:to>
                                        <p:strVal val="visible"/>
                                      </p:to>
                                    </p:set>
                                    <p:anim calcmode="lin" valueType="num">
                                      <p:cBhvr>
                                        <p:cTn id="15" dur="500" fill="hold"/>
                                        <p:tgtEl>
                                          <p:spTgt spid="67603"/>
                                        </p:tgtEl>
                                        <p:attrNameLst>
                                          <p:attrName>ppt_w</p:attrName>
                                        </p:attrNameLst>
                                      </p:cBhvr>
                                      <p:tavLst>
                                        <p:tav tm="0">
                                          <p:val>
                                            <p:strVal val="4/3*#ppt_w"/>
                                          </p:val>
                                        </p:tav>
                                        <p:tav tm="100000">
                                          <p:val>
                                            <p:strVal val="#ppt_w"/>
                                          </p:val>
                                        </p:tav>
                                      </p:tavLst>
                                    </p:anim>
                                    <p:anim calcmode="lin" valueType="num">
                                      <p:cBhvr>
                                        <p:cTn id="16" dur="500" fill="hold"/>
                                        <p:tgtEl>
                                          <p:spTgt spid="67603"/>
                                        </p:tgtEl>
                                        <p:attrNameLst>
                                          <p:attrName>ppt_h</p:attrName>
                                        </p:attrNameLst>
                                      </p:cBhvr>
                                      <p:tavLst>
                                        <p:tav tm="0">
                                          <p:val>
                                            <p:strVal val="4/3*#ppt_h"/>
                                          </p:val>
                                        </p:tav>
                                        <p:tav tm="100000">
                                          <p:val>
                                            <p:strVal val="#ppt_h"/>
                                          </p:val>
                                        </p:tav>
                                      </p:tavLst>
                                    </p:anim>
                                  </p:childTnLst>
                                  <p:subTnLst>
                                    <p:audio>
                                      <p:cMediaNode>
                                        <p:cTn display="0" masterRel="sameClick">
                                          <p:stCondLst>
                                            <p:cond evt="begin" delay="0">
                                              <p:tn val="13"/>
                                            </p:cond>
                                          </p:stCondLst>
                                          <p:endCondLst>
                                            <p:cond evt="onStopAudio" delay="0">
                                              <p:tgtEl>
                                                <p:sldTgt/>
                                              </p:tgtEl>
                                            </p:cond>
                                          </p:endCondLst>
                                        </p:cTn>
                                        <p:tgtEl>
                                          <p:sndTgt r:embed="rId3" name="Bell Ding.WAV"/>
                                        </p:tgtEl>
                                      </p:cMediaNode>
                                    </p:audio>
                                  </p:subTnLst>
                                </p:cTn>
                              </p:par>
                            </p:childTnLst>
                          </p:cTn>
                        </p:par>
                        <p:par>
                          <p:cTn id="17" fill="hold" nodeType="afterGroup">
                            <p:stCondLst>
                              <p:cond delay="1500"/>
                            </p:stCondLst>
                            <p:childTnLst>
                              <p:par>
                                <p:cTn id="18" presetID="9" presetClass="entr" presetSubtype="0" fill="hold" nodeType="afterEffect">
                                  <p:stCondLst>
                                    <p:cond delay="0"/>
                                  </p:stCondLst>
                                  <p:childTnLst>
                                    <p:set>
                                      <p:cBhvr>
                                        <p:cTn id="19" dur="1" fill="hold">
                                          <p:stCondLst>
                                            <p:cond delay="0"/>
                                          </p:stCondLst>
                                        </p:cTn>
                                        <p:tgtEl>
                                          <p:spTgt spid="67592"/>
                                        </p:tgtEl>
                                        <p:attrNameLst>
                                          <p:attrName>style.visibility</p:attrName>
                                        </p:attrNameLst>
                                      </p:cBhvr>
                                      <p:to>
                                        <p:strVal val="visible"/>
                                      </p:to>
                                    </p:set>
                                    <p:animEffect transition="in" filter="dissolve">
                                      <p:cBhvr>
                                        <p:cTn id="20" dur="500"/>
                                        <p:tgtEl>
                                          <p:spTgt spid="6759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7587"/>
                                        </p:tgtEl>
                                        <p:attrNameLst>
                                          <p:attrName>style.visibility</p:attrName>
                                        </p:attrNameLst>
                                      </p:cBhvr>
                                      <p:to>
                                        <p:strVal val="visible"/>
                                      </p:to>
                                    </p:set>
                                    <p:animEffect transition="in" filter="wipe(left)">
                                      <p:cBhvr>
                                        <p:cTn id="25" dur="500"/>
                                        <p:tgtEl>
                                          <p:spTgt spid="67587"/>
                                        </p:tgtEl>
                                      </p:cBhvr>
                                    </p:animEffect>
                                  </p:childTnLst>
                                </p:cTn>
                              </p:par>
                            </p:childTnLst>
                          </p:cTn>
                        </p:par>
                        <p:par>
                          <p:cTn id="26" fill="hold" nodeType="afterGroup">
                            <p:stCondLst>
                              <p:cond delay="500"/>
                            </p:stCondLst>
                            <p:childTnLst>
                              <p:par>
                                <p:cTn id="27" presetID="23" presetClass="entr" presetSubtype="288" fill="hold" grpId="0" nodeType="afterEffect">
                                  <p:stCondLst>
                                    <p:cond delay="0"/>
                                  </p:stCondLst>
                                  <p:childTnLst>
                                    <p:set>
                                      <p:cBhvr>
                                        <p:cTn id="28" dur="1" fill="hold">
                                          <p:stCondLst>
                                            <p:cond delay="0"/>
                                          </p:stCondLst>
                                        </p:cTn>
                                        <p:tgtEl>
                                          <p:spTgt spid="67602"/>
                                        </p:tgtEl>
                                        <p:attrNameLst>
                                          <p:attrName>style.visibility</p:attrName>
                                        </p:attrNameLst>
                                      </p:cBhvr>
                                      <p:to>
                                        <p:strVal val="visible"/>
                                      </p:to>
                                    </p:set>
                                    <p:anim calcmode="lin" valueType="num">
                                      <p:cBhvr>
                                        <p:cTn id="29" dur="500" fill="hold"/>
                                        <p:tgtEl>
                                          <p:spTgt spid="67602"/>
                                        </p:tgtEl>
                                        <p:attrNameLst>
                                          <p:attrName>ppt_w</p:attrName>
                                        </p:attrNameLst>
                                      </p:cBhvr>
                                      <p:tavLst>
                                        <p:tav tm="0">
                                          <p:val>
                                            <p:strVal val="4/3*#ppt_w"/>
                                          </p:val>
                                        </p:tav>
                                        <p:tav tm="100000">
                                          <p:val>
                                            <p:strVal val="#ppt_w"/>
                                          </p:val>
                                        </p:tav>
                                      </p:tavLst>
                                    </p:anim>
                                    <p:anim calcmode="lin" valueType="num">
                                      <p:cBhvr>
                                        <p:cTn id="30" dur="500" fill="hold"/>
                                        <p:tgtEl>
                                          <p:spTgt spid="67602"/>
                                        </p:tgtEl>
                                        <p:attrNameLst>
                                          <p:attrName>ppt_h</p:attrName>
                                        </p:attrNameLst>
                                      </p:cBhvr>
                                      <p:tavLst>
                                        <p:tav tm="0">
                                          <p:val>
                                            <p:strVal val="4/3*#ppt_h"/>
                                          </p:val>
                                        </p:tav>
                                        <p:tav tm="100000">
                                          <p:val>
                                            <p:strVal val="#ppt_h"/>
                                          </p:val>
                                        </p:tav>
                                      </p:tavLst>
                                    </p:anim>
                                  </p:childTnLst>
                                  <p:subTnLst>
                                    <p:audio>
                                      <p:cMediaNode>
                                        <p:cTn display="0" masterRel="sameClick">
                                          <p:stCondLst>
                                            <p:cond evt="begin" delay="0">
                                              <p:tn val="27"/>
                                            </p:cond>
                                          </p:stCondLst>
                                          <p:endCondLst>
                                            <p:cond evt="onStopAudio" delay="0">
                                              <p:tgtEl>
                                                <p:sldTgt/>
                                              </p:tgtEl>
                                            </p:cond>
                                          </p:endCondLst>
                                        </p:cTn>
                                        <p:tgtEl>
                                          <p:sndTgt r:embed="rId3" name="Bell Ding.WAV"/>
                                        </p:tgtEl>
                                      </p:cMediaNode>
                                    </p:audio>
                                  </p:subTnLst>
                                </p:cTn>
                              </p:par>
                            </p:childTnLst>
                          </p:cTn>
                        </p:par>
                        <p:par>
                          <p:cTn id="31" fill="hold" nodeType="afterGroup">
                            <p:stCondLst>
                              <p:cond delay="1000"/>
                            </p:stCondLst>
                            <p:childTnLst>
                              <p:par>
                                <p:cTn id="32" presetID="9" presetClass="entr" presetSubtype="0" fill="hold" nodeType="afterEffect">
                                  <p:stCondLst>
                                    <p:cond delay="0"/>
                                  </p:stCondLst>
                                  <p:childTnLst>
                                    <p:set>
                                      <p:cBhvr>
                                        <p:cTn id="33" dur="1" fill="hold">
                                          <p:stCondLst>
                                            <p:cond delay="0"/>
                                          </p:stCondLst>
                                        </p:cTn>
                                        <p:tgtEl>
                                          <p:spTgt spid="67594"/>
                                        </p:tgtEl>
                                        <p:attrNameLst>
                                          <p:attrName>style.visibility</p:attrName>
                                        </p:attrNameLst>
                                      </p:cBhvr>
                                      <p:to>
                                        <p:strVal val="visible"/>
                                      </p:to>
                                    </p:set>
                                    <p:animEffect transition="in" filter="dissolve">
                                      <p:cBhvr>
                                        <p:cTn id="34" dur="500"/>
                                        <p:tgtEl>
                                          <p:spTgt spid="6759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67588"/>
                                        </p:tgtEl>
                                        <p:attrNameLst>
                                          <p:attrName>style.visibility</p:attrName>
                                        </p:attrNameLst>
                                      </p:cBhvr>
                                      <p:to>
                                        <p:strVal val="visible"/>
                                      </p:to>
                                    </p:set>
                                    <p:animEffect transition="in" filter="wipe(left)">
                                      <p:cBhvr>
                                        <p:cTn id="39" dur="500"/>
                                        <p:tgtEl>
                                          <p:spTgt spid="67588"/>
                                        </p:tgtEl>
                                      </p:cBhvr>
                                    </p:animEffect>
                                  </p:childTnLst>
                                </p:cTn>
                              </p:par>
                            </p:childTnLst>
                          </p:cTn>
                        </p:par>
                        <p:par>
                          <p:cTn id="40" fill="hold" nodeType="afterGroup">
                            <p:stCondLst>
                              <p:cond delay="500"/>
                            </p:stCondLst>
                            <p:childTnLst>
                              <p:par>
                                <p:cTn id="41" presetID="23" presetClass="entr" presetSubtype="288" fill="hold" grpId="0" nodeType="afterEffect">
                                  <p:stCondLst>
                                    <p:cond delay="0"/>
                                  </p:stCondLst>
                                  <p:childTnLst>
                                    <p:set>
                                      <p:cBhvr>
                                        <p:cTn id="42" dur="1" fill="hold">
                                          <p:stCondLst>
                                            <p:cond delay="0"/>
                                          </p:stCondLst>
                                        </p:cTn>
                                        <p:tgtEl>
                                          <p:spTgt spid="67601"/>
                                        </p:tgtEl>
                                        <p:attrNameLst>
                                          <p:attrName>style.visibility</p:attrName>
                                        </p:attrNameLst>
                                      </p:cBhvr>
                                      <p:to>
                                        <p:strVal val="visible"/>
                                      </p:to>
                                    </p:set>
                                    <p:anim calcmode="lin" valueType="num">
                                      <p:cBhvr>
                                        <p:cTn id="43" dur="500" fill="hold"/>
                                        <p:tgtEl>
                                          <p:spTgt spid="67601"/>
                                        </p:tgtEl>
                                        <p:attrNameLst>
                                          <p:attrName>ppt_w</p:attrName>
                                        </p:attrNameLst>
                                      </p:cBhvr>
                                      <p:tavLst>
                                        <p:tav tm="0">
                                          <p:val>
                                            <p:strVal val="4/3*#ppt_w"/>
                                          </p:val>
                                        </p:tav>
                                        <p:tav tm="100000">
                                          <p:val>
                                            <p:strVal val="#ppt_w"/>
                                          </p:val>
                                        </p:tav>
                                      </p:tavLst>
                                    </p:anim>
                                    <p:anim calcmode="lin" valueType="num">
                                      <p:cBhvr>
                                        <p:cTn id="44" dur="500" fill="hold"/>
                                        <p:tgtEl>
                                          <p:spTgt spid="67601"/>
                                        </p:tgtEl>
                                        <p:attrNameLst>
                                          <p:attrName>ppt_h</p:attrName>
                                        </p:attrNameLst>
                                      </p:cBhvr>
                                      <p:tavLst>
                                        <p:tav tm="0">
                                          <p:val>
                                            <p:strVal val="4/3*#ppt_h"/>
                                          </p:val>
                                        </p:tav>
                                        <p:tav tm="100000">
                                          <p:val>
                                            <p:strVal val="#ppt_h"/>
                                          </p:val>
                                        </p:tav>
                                      </p:tavLst>
                                    </p:anim>
                                  </p:childTnLst>
                                  <p:subTnLst>
                                    <p:audio>
                                      <p:cMediaNode>
                                        <p:cTn display="0" masterRel="sameClick">
                                          <p:stCondLst>
                                            <p:cond evt="begin" delay="0">
                                              <p:tn val="41"/>
                                            </p:cond>
                                          </p:stCondLst>
                                          <p:endCondLst>
                                            <p:cond evt="onStopAudio" delay="0">
                                              <p:tgtEl>
                                                <p:sldTgt/>
                                              </p:tgtEl>
                                            </p:cond>
                                          </p:endCondLst>
                                        </p:cTn>
                                        <p:tgtEl>
                                          <p:sndTgt r:embed="rId3" name="Bell Ding.WAV"/>
                                        </p:tgtEl>
                                      </p:cMediaNode>
                                    </p:audio>
                                  </p:subTnLst>
                                </p:cTn>
                              </p:par>
                            </p:childTnLst>
                          </p:cTn>
                        </p:par>
                        <p:par>
                          <p:cTn id="45" fill="hold" nodeType="afterGroup">
                            <p:stCondLst>
                              <p:cond delay="1000"/>
                            </p:stCondLst>
                            <p:childTnLst>
                              <p:par>
                                <p:cTn id="46" presetID="2" presetClass="entr" presetSubtype="8" fill="hold" nodeType="afterEffect">
                                  <p:stCondLst>
                                    <p:cond delay="0"/>
                                  </p:stCondLst>
                                  <p:childTnLst>
                                    <p:set>
                                      <p:cBhvr>
                                        <p:cTn id="47" dur="1" fill="hold">
                                          <p:stCondLst>
                                            <p:cond delay="0"/>
                                          </p:stCondLst>
                                        </p:cTn>
                                        <p:tgtEl>
                                          <p:spTgt spid="67595"/>
                                        </p:tgtEl>
                                        <p:attrNameLst>
                                          <p:attrName>style.visibility</p:attrName>
                                        </p:attrNameLst>
                                      </p:cBhvr>
                                      <p:to>
                                        <p:strVal val="visible"/>
                                      </p:to>
                                    </p:set>
                                    <p:anim calcmode="lin" valueType="num">
                                      <p:cBhvr additive="base">
                                        <p:cTn id="48" dur="500" fill="hold"/>
                                        <p:tgtEl>
                                          <p:spTgt spid="67595"/>
                                        </p:tgtEl>
                                        <p:attrNameLst>
                                          <p:attrName>ppt_x</p:attrName>
                                        </p:attrNameLst>
                                      </p:cBhvr>
                                      <p:tavLst>
                                        <p:tav tm="0">
                                          <p:val>
                                            <p:strVal val="0-#ppt_w/2"/>
                                          </p:val>
                                        </p:tav>
                                        <p:tav tm="100000">
                                          <p:val>
                                            <p:strVal val="#ppt_x"/>
                                          </p:val>
                                        </p:tav>
                                      </p:tavLst>
                                    </p:anim>
                                    <p:anim calcmode="lin" valueType="num">
                                      <p:cBhvr additive="base">
                                        <p:cTn id="49" dur="500" fill="hold"/>
                                        <p:tgtEl>
                                          <p:spTgt spid="67595"/>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1500"/>
                            </p:stCondLst>
                            <p:childTnLst>
                              <p:par>
                                <p:cTn id="51" presetID="2" presetClass="entr" presetSubtype="4" fill="hold" nodeType="afterEffect">
                                  <p:stCondLst>
                                    <p:cond delay="0"/>
                                  </p:stCondLst>
                                  <p:childTnLst>
                                    <p:set>
                                      <p:cBhvr>
                                        <p:cTn id="52" dur="1" fill="hold">
                                          <p:stCondLst>
                                            <p:cond delay="0"/>
                                          </p:stCondLst>
                                        </p:cTn>
                                        <p:tgtEl>
                                          <p:spTgt spid="67597"/>
                                        </p:tgtEl>
                                        <p:attrNameLst>
                                          <p:attrName>style.visibility</p:attrName>
                                        </p:attrNameLst>
                                      </p:cBhvr>
                                      <p:to>
                                        <p:strVal val="visible"/>
                                      </p:to>
                                    </p:set>
                                    <p:anim calcmode="lin" valueType="num">
                                      <p:cBhvr additive="base">
                                        <p:cTn id="53" dur="500" fill="hold"/>
                                        <p:tgtEl>
                                          <p:spTgt spid="67597"/>
                                        </p:tgtEl>
                                        <p:attrNameLst>
                                          <p:attrName>ppt_x</p:attrName>
                                        </p:attrNameLst>
                                      </p:cBhvr>
                                      <p:tavLst>
                                        <p:tav tm="0">
                                          <p:val>
                                            <p:strVal val="#ppt_x"/>
                                          </p:val>
                                        </p:tav>
                                        <p:tav tm="100000">
                                          <p:val>
                                            <p:strVal val="#ppt_x"/>
                                          </p:val>
                                        </p:tav>
                                      </p:tavLst>
                                    </p:anim>
                                    <p:anim calcmode="lin" valueType="num">
                                      <p:cBhvr additive="base">
                                        <p:cTn id="54" dur="500" fill="hold"/>
                                        <p:tgtEl>
                                          <p:spTgt spid="67597"/>
                                        </p:tgtEl>
                                        <p:attrNameLst>
                                          <p:attrName>ppt_y</p:attrName>
                                        </p:attrNameLst>
                                      </p:cBhvr>
                                      <p:tavLst>
                                        <p:tav tm="0">
                                          <p:val>
                                            <p:strVal val="1+#ppt_h/2"/>
                                          </p:val>
                                        </p:tav>
                                        <p:tav tm="100000">
                                          <p:val>
                                            <p:strVal val="#ppt_y"/>
                                          </p:val>
                                        </p:tav>
                                      </p:tavLst>
                                    </p:anim>
                                  </p:childTnLst>
                                </p:cTn>
                              </p:par>
                            </p:childTnLst>
                          </p:cTn>
                        </p:par>
                        <p:par>
                          <p:cTn id="55" fill="hold" nodeType="afterGroup">
                            <p:stCondLst>
                              <p:cond delay="2000"/>
                            </p:stCondLst>
                            <p:childTnLst>
                              <p:par>
                                <p:cTn id="56" presetID="2" presetClass="entr" presetSubtype="8" fill="hold" nodeType="afterEffect">
                                  <p:stCondLst>
                                    <p:cond delay="0"/>
                                  </p:stCondLst>
                                  <p:childTnLst>
                                    <p:set>
                                      <p:cBhvr>
                                        <p:cTn id="57" dur="1" fill="hold">
                                          <p:stCondLst>
                                            <p:cond delay="0"/>
                                          </p:stCondLst>
                                        </p:cTn>
                                        <p:tgtEl>
                                          <p:spTgt spid="67599"/>
                                        </p:tgtEl>
                                        <p:attrNameLst>
                                          <p:attrName>style.visibility</p:attrName>
                                        </p:attrNameLst>
                                      </p:cBhvr>
                                      <p:to>
                                        <p:strVal val="visible"/>
                                      </p:to>
                                    </p:set>
                                    <p:anim calcmode="lin" valueType="num">
                                      <p:cBhvr additive="base">
                                        <p:cTn id="58" dur="500" fill="hold"/>
                                        <p:tgtEl>
                                          <p:spTgt spid="67599"/>
                                        </p:tgtEl>
                                        <p:attrNameLst>
                                          <p:attrName>ppt_x</p:attrName>
                                        </p:attrNameLst>
                                      </p:cBhvr>
                                      <p:tavLst>
                                        <p:tav tm="0">
                                          <p:val>
                                            <p:strVal val="0-#ppt_w/2"/>
                                          </p:val>
                                        </p:tav>
                                        <p:tav tm="100000">
                                          <p:val>
                                            <p:strVal val="#ppt_x"/>
                                          </p:val>
                                        </p:tav>
                                      </p:tavLst>
                                    </p:anim>
                                    <p:anim calcmode="lin" valueType="num">
                                      <p:cBhvr additive="base">
                                        <p:cTn id="59" dur="500" fill="hold"/>
                                        <p:tgtEl>
                                          <p:spTgt spid="67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autoUpdateAnimBg="0"/>
      <p:bldP spid="67587" grpId="0" autoUpdateAnimBg="0"/>
      <p:bldP spid="67588" grpId="0" autoUpdateAnimBg="0"/>
      <p:bldP spid="67589" grpId="0" autoUpdateAnimBg="0"/>
      <p:bldP spid="67601" grpId="0" autoUpdateAnimBg="0"/>
      <p:bldP spid="67602" grpId="0" autoUpdateAnimBg="0"/>
      <p:bldP spid="67603"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rank.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619657">
            <a:off x="119063" y="3201988"/>
            <a:ext cx="2243137" cy="332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ounded Rectangular Callout 4"/>
          <p:cNvSpPr/>
          <p:nvPr/>
        </p:nvSpPr>
        <p:spPr>
          <a:xfrm rot="585324">
            <a:off x="1889125" y="954088"/>
            <a:ext cx="6505575" cy="2716212"/>
          </a:xfrm>
          <a:prstGeom prst="wedgeRoundRectCallout">
            <a:avLst>
              <a:gd name="adj1" fmla="val -34121"/>
              <a:gd name="adj2" fmla="val 75445"/>
              <a:gd name="adj3" fmla="val 16667"/>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a:solidFill>
                  <a:srgbClr val="3F6D19"/>
                </a:solidFill>
                <a:latin typeface="Aharoni" pitchFamily="2" charset="-79"/>
                <a:cs typeface="Aharoni" pitchFamily="2" charset="-79"/>
              </a:rPr>
              <a:t>Let’s see how constitutions from some other countries compare to ours… </a:t>
            </a:r>
          </a:p>
        </p:txBody>
      </p:sp>
    </p:spTree>
    <p:extLst>
      <p:ext uri="{BB962C8B-B14F-4D97-AF65-F5344CB8AC3E}">
        <p14:creationId xmlns:p14="http://schemas.microsoft.com/office/powerpoint/2010/main" xmlns="" val="30814175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 presetClass="entr" presetSubtype="0" fill="hold" grpId="0" nodeType="afterEffect">
                                  <p:stCondLst>
                                    <p:cond delay="0"/>
                                  </p:stCondLst>
                                  <p:childTnLst>
                                    <p:set>
                                      <p:cBhvr>
                                        <p:cTn id="11"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2858110" y="430964"/>
            <a:ext cx="3561291" cy="1366934"/>
          </a:xfrm>
          <a:ln>
            <a:miter lim="800000"/>
            <a:headEnd/>
            <a:tailEnd/>
          </a:ln>
        </p:spPr>
        <p:txBody>
          <a:bodyPr>
            <a:noAutofit/>
            <a:scene3d>
              <a:camera prst="orthographicFront"/>
              <a:lightRig rig="threePt" dir="t"/>
            </a:scene3d>
            <a:sp3d extrusionH="57150">
              <a:bevelT w="38100" h="38100"/>
            </a:sp3d>
          </a:bodyPr>
          <a:lstStyle/>
          <a:p>
            <a:pPr eaLnBrk="1" fontAlgn="auto" hangingPunct="1">
              <a:spcAft>
                <a:spcPts val="0"/>
              </a:spcAft>
              <a:defRPr/>
            </a:pPr>
            <a:r>
              <a:rPr lang="en-US" sz="8000" dirty="0" smtClean="0">
                <a:solidFill>
                  <a:schemeClr val="accent1">
                    <a:lumMod val="75000"/>
                  </a:schemeClr>
                </a:solidFill>
                <a:latin typeface="Bodoni MT Black" pitchFamily="18" charset="0"/>
              </a:rPr>
              <a:t>India</a:t>
            </a:r>
            <a:endParaRPr lang="en-US" sz="8000" dirty="0">
              <a:solidFill>
                <a:schemeClr val="accent1">
                  <a:lumMod val="75000"/>
                </a:schemeClr>
              </a:solidFill>
              <a:latin typeface="Bodoni MT Black" pitchFamily="18" charset="0"/>
            </a:endParaRPr>
          </a:p>
        </p:txBody>
      </p:sp>
      <p:pic>
        <p:nvPicPr>
          <p:cNvPr id="9220" name="Picture 5" descr="India.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53200" y="609600"/>
            <a:ext cx="1981200" cy="1319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India2.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2057400"/>
            <a:ext cx="3657600"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Oval 5"/>
          <p:cNvSpPr/>
          <p:nvPr/>
        </p:nvSpPr>
        <p:spPr>
          <a:xfrm>
            <a:off x="762000" y="2286000"/>
            <a:ext cx="2667000" cy="2133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5-Point Star 7"/>
          <p:cNvSpPr>
            <a:spLocks/>
          </p:cNvSpPr>
          <p:nvPr/>
        </p:nvSpPr>
        <p:spPr bwMode="auto">
          <a:xfrm>
            <a:off x="1828800" y="3581400"/>
            <a:ext cx="152400" cy="152400"/>
          </a:xfrm>
          <a:custGeom>
            <a:avLst/>
            <a:gdLst>
              <a:gd name="T0" fmla="*/ 76200 w 152400"/>
              <a:gd name="T1" fmla="*/ 0 h 152400"/>
              <a:gd name="T2" fmla="*/ 0 w 152400"/>
              <a:gd name="T3" fmla="*/ 58211 h 152400"/>
              <a:gd name="T4" fmla="*/ 29106 w 152400"/>
              <a:gd name="T5" fmla="*/ 152399 h 152400"/>
              <a:gd name="T6" fmla="*/ 123294 w 152400"/>
              <a:gd name="T7" fmla="*/ 152399 h 152400"/>
              <a:gd name="T8" fmla="*/ 152400 w 152400"/>
              <a:gd name="T9" fmla="*/ 58211 h 152400"/>
              <a:gd name="T10" fmla="*/ 17694720 60000 65536"/>
              <a:gd name="T11" fmla="*/ 11796480 60000 65536"/>
              <a:gd name="T12" fmla="*/ 5898240 60000 65536"/>
              <a:gd name="T13" fmla="*/ 5898240 60000 65536"/>
              <a:gd name="T14" fmla="*/ 0 60000 65536"/>
              <a:gd name="T15" fmla="*/ 47095 w 152400"/>
              <a:gd name="T16" fmla="*/ 58212 h 152400"/>
              <a:gd name="T17" fmla="*/ 105305 w 152400"/>
              <a:gd name="T18" fmla="*/ 116422 h 152400"/>
            </a:gdLst>
            <a:ahLst/>
            <a:cxnLst>
              <a:cxn ang="T10">
                <a:pos x="T0" y="T1"/>
              </a:cxn>
              <a:cxn ang="T11">
                <a:pos x="T2" y="T3"/>
              </a:cxn>
              <a:cxn ang="T12">
                <a:pos x="T4" y="T5"/>
              </a:cxn>
              <a:cxn ang="T13">
                <a:pos x="T6" y="T7"/>
              </a:cxn>
              <a:cxn ang="T14">
                <a:pos x="T8" y="T9"/>
              </a:cxn>
            </a:cxnLst>
            <a:rect l="T15" t="T16" r="T17" b="T18"/>
            <a:pathLst>
              <a:path w="152400" h="152400">
                <a:moveTo>
                  <a:pt x="0" y="58211"/>
                </a:moveTo>
                <a:lnTo>
                  <a:pt x="58212" y="58212"/>
                </a:lnTo>
                <a:lnTo>
                  <a:pt x="76200" y="0"/>
                </a:lnTo>
                <a:lnTo>
                  <a:pt x="94188" y="58212"/>
                </a:lnTo>
                <a:lnTo>
                  <a:pt x="152400" y="58211"/>
                </a:lnTo>
                <a:lnTo>
                  <a:pt x="105305" y="94188"/>
                </a:lnTo>
                <a:lnTo>
                  <a:pt x="123294" y="152399"/>
                </a:lnTo>
                <a:lnTo>
                  <a:pt x="76200" y="116422"/>
                </a:lnTo>
                <a:lnTo>
                  <a:pt x="29106" y="152399"/>
                </a:lnTo>
                <a:lnTo>
                  <a:pt x="47095" y="94188"/>
                </a:lnTo>
                <a:close/>
              </a:path>
            </a:pathLst>
          </a:custGeom>
          <a:solidFill>
            <a:srgbClr val="FFFF00"/>
          </a:solidFill>
          <a:ln w="12700" cap="flat" cmpd="sng" algn="ctr">
            <a:solidFill>
              <a:srgbClr val="C00000"/>
            </a:solidFill>
            <a:prstDash val="solid"/>
            <a:round/>
            <a:headEnd/>
            <a:tailEnd/>
          </a:ln>
        </p:spPr>
        <p:txBody>
          <a:bodyPr anchor="ctr"/>
          <a:lstStyle/>
          <a:p>
            <a:endParaRPr lang="en-US"/>
          </a:p>
        </p:txBody>
      </p:sp>
      <p:pic>
        <p:nvPicPr>
          <p:cNvPr id="18439" name="MS901216.wav">
            <a:hlinkClick r:id="" action="ppaction://media"/>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extLst>
              <a:ext uri="{28A0092B-C50C-407E-A947-70E740481C1C}">
                <a14:useLocalDpi xmlns:a14="http://schemas.microsoft.com/office/drawing/2010/main" xmlns="" val="0"/>
              </a:ext>
            </a:extLst>
          </a:blip>
          <a:srcRect/>
          <a:stretch>
            <a:fillRect/>
          </a:stretch>
        </p:blipFill>
        <p:spPr bwMode="auto">
          <a:xfrm>
            <a:off x="152400" y="6629400"/>
            <a:ext cx="76200" cy="7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5785" name="Text Box 9"/>
          <p:cNvSpPr txBox="1">
            <a:spLocks noChangeArrowheads="1"/>
          </p:cNvSpPr>
          <p:nvPr/>
        </p:nvSpPr>
        <p:spPr bwMode="auto">
          <a:xfrm>
            <a:off x="3886200" y="2133600"/>
            <a:ext cx="17526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F6600"/>
                </a:solidFill>
                <a:effectLst>
                  <a:outerShdw blurRad="38100" dist="38100" dir="2700000" algn="tl">
                    <a:srgbClr val="000000"/>
                  </a:outerShdw>
                </a:effectLst>
              </a:rPr>
              <a:t>Region:</a:t>
            </a:r>
          </a:p>
        </p:txBody>
      </p:sp>
      <p:sp>
        <p:nvSpPr>
          <p:cNvPr id="75786" name="Text Box 10"/>
          <p:cNvSpPr txBox="1">
            <a:spLocks noChangeArrowheads="1"/>
          </p:cNvSpPr>
          <p:nvPr/>
        </p:nvSpPr>
        <p:spPr bwMode="auto">
          <a:xfrm>
            <a:off x="3886200" y="2895600"/>
            <a:ext cx="26670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F6600"/>
                </a:solidFill>
                <a:effectLst>
                  <a:outerShdw blurRad="38100" dist="38100" dir="2700000" algn="tl">
                    <a:srgbClr val="000000"/>
                  </a:outerShdw>
                </a:effectLst>
              </a:rPr>
              <a:t>Capital City:</a:t>
            </a:r>
          </a:p>
        </p:txBody>
      </p:sp>
      <p:sp>
        <p:nvSpPr>
          <p:cNvPr id="75787" name="Rectangle 11"/>
          <p:cNvSpPr>
            <a:spLocks noChangeArrowheads="1"/>
          </p:cNvSpPr>
          <p:nvPr/>
        </p:nvSpPr>
        <p:spPr bwMode="auto">
          <a:xfrm>
            <a:off x="3886200" y="3733800"/>
            <a:ext cx="2233613" cy="579438"/>
          </a:xfrm>
          <a:prstGeom prst="rect">
            <a:avLst/>
          </a:prstGeom>
          <a:noFill/>
          <a:ln w="9525">
            <a:noFill/>
            <a:miter lim="800000"/>
            <a:headEnd/>
            <a:tailEnd/>
          </a:ln>
          <a:effectLst/>
        </p:spPr>
        <p:txBody>
          <a:bodyPr wrap="none">
            <a:spAutoFit/>
          </a:bodyPr>
          <a:lstStyle/>
          <a:p>
            <a:pPr>
              <a:defRPr/>
            </a:pPr>
            <a:r>
              <a:rPr lang="en-US" sz="3200" b="1">
                <a:solidFill>
                  <a:srgbClr val="FF6600"/>
                </a:solidFill>
                <a:effectLst>
                  <a:outerShdw blurRad="38100" dist="38100" dir="2700000" algn="tl">
                    <a:srgbClr val="000000"/>
                  </a:outerShdw>
                </a:effectLst>
              </a:rPr>
              <a:t>Language:</a:t>
            </a:r>
          </a:p>
        </p:txBody>
      </p:sp>
      <p:sp>
        <p:nvSpPr>
          <p:cNvPr id="75788" name="Text Box 12"/>
          <p:cNvSpPr txBox="1">
            <a:spLocks noChangeArrowheads="1"/>
          </p:cNvSpPr>
          <p:nvPr/>
        </p:nvSpPr>
        <p:spPr bwMode="auto">
          <a:xfrm>
            <a:off x="3886200" y="4495800"/>
            <a:ext cx="29718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F6600"/>
                </a:solidFill>
                <a:effectLst>
                  <a:outerShdw blurRad="38100" dist="38100" dir="2700000" algn="tl">
                    <a:srgbClr val="000000"/>
                  </a:outerShdw>
                </a:effectLst>
              </a:rPr>
              <a:t>Population:</a:t>
            </a:r>
          </a:p>
        </p:txBody>
      </p:sp>
      <p:sp>
        <p:nvSpPr>
          <p:cNvPr id="75789" name="Rectangle 13"/>
          <p:cNvSpPr>
            <a:spLocks noChangeArrowheads="1"/>
          </p:cNvSpPr>
          <p:nvPr/>
        </p:nvSpPr>
        <p:spPr bwMode="auto">
          <a:xfrm>
            <a:off x="3886200" y="5257800"/>
            <a:ext cx="1222375" cy="579438"/>
          </a:xfrm>
          <a:prstGeom prst="rect">
            <a:avLst/>
          </a:prstGeom>
          <a:noFill/>
          <a:ln w="9525">
            <a:noFill/>
            <a:miter lim="800000"/>
            <a:headEnd/>
            <a:tailEnd/>
          </a:ln>
          <a:effectLst/>
        </p:spPr>
        <p:txBody>
          <a:bodyPr wrap="none">
            <a:spAutoFit/>
          </a:bodyPr>
          <a:lstStyle/>
          <a:p>
            <a:pPr>
              <a:defRPr/>
            </a:pPr>
            <a:r>
              <a:rPr lang="en-US" sz="3200" b="1">
                <a:solidFill>
                  <a:srgbClr val="FF6600"/>
                </a:solidFill>
                <a:effectLst>
                  <a:outerShdw blurRad="38100" dist="38100" dir="2700000" algn="tl">
                    <a:srgbClr val="000000"/>
                  </a:outerShdw>
                </a:effectLst>
              </a:rPr>
              <a:t>Area:</a:t>
            </a:r>
          </a:p>
        </p:txBody>
      </p:sp>
      <p:sp>
        <p:nvSpPr>
          <p:cNvPr id="75791" name="Rectangle 15"/>
          <p:cNvSpPr>
            <a:spLocks noChangeArrowheads="1"/>
          </p:cNvSpPr>
          <p:nvPr/>
        </p:nvSpPr>
        <p:spPr bwMode="auto">
          <a:xfrm>
            <a:off x="5715000" y="2133600"/>
            <a:ext cx="974725" cy="579438"/>
          </a:xfrm>
          <a:prstGeom prst="rect">
            <a:avLst/>
          </a:prstGeom>
          <a:noFill/>
          <a:ln w="9525">
            <a:noFill/>
            <a:miter lim="800000"/>
            <a:headEnd/>
            <a:tailEnd/>
          </a:ln>
          <a:effectLst/>
        </p:spPr>
        <p:txBody>
          <a:bodyPr wrap="none">
            <a:spAutoFit/>
          </a:bodyPr>
          <a:lstStyle/>
          <a:p>
            <a:pPr>
              <a:defRPr/>
            </a:pPr>
            <a:r>
              <a:rPr lang="en-US" sz="3200" dirty="0"/>
              <a:t>Asia</a:t>
            </a:r>
          </a:p>
        </p:txBody>
      </p:sp>
      <p:sp>
        <p:nvSpPr>
          <p:cNvPr id="75792" name="Rectangle 16"/>
          <p:cNvSpPr>
            <a:spLocks noChangeArrowheads="1"/>
          </p:cNvSpPr>
          <p:nvPr/>
        </p:nvSpPr>
        <p:spPr bwMode="auto">
          <a:xfrm>
            <a:off x="6400800" y="2895600"/>
            <a:ext cx="2035175" cy="579438"/>
          </a:xfrm>
          <a:prstGeom prst="rect">
            <a:avLst/>
          </a:prstGeom>
          <a:noFill/>
          <a:ln w="9525">
            <a:noFill/>
            <a:miter lim="800000"/>
            <a:headEnd/>
            <a:tailEnd/>
          </a:ln>
          <a:effectLst/>
        </p:spPr>
        <p:txBody>
          <a:bodyPr wrap="none">
            <a:spAutoFit/>
          </a:bodyPr>
          <a:lstStyle/>
          <a:p>
            <a:pPr>
              <a:defRPr/>
            </a:pPr>
            <a:r>
              <a:rPr lang="en-US" sz="3200" dirty="0"/>
              <a:t>New Delhi</a:t>
            </a:r>
          </a:p>
        </p:txBody>
      </p:sp>
      <p:sp>
        <p:nvSpPr>
          <p:cNvPr id="75793" name="Rectangle 17"/>
          <p:cNvSpPr>
            <a:spLocks noChangeArrowheads="1"/>
          </p:cNvSpPr>
          <p:nvPr/>
        </p:nvSpPr>
        <p:spPr bwMode="auto">
          <a:xfrm>
            <a:off x="6096000" y="3733800"/>
            <a:ext cx="2938463" cy="579438"/>
          </a:xfrm>
          <a:prstGeom prst="rect">
            <a:avLst/>
          </a:prstGeom>
          <a:noFill/>
          <a:ln w="9525">
            <a:noFill/>
            <a:miter lim="800000"/>
            <a:headEnd/>
            <a:tailEnd/>
          </a:ln>
          <a:effectLst/>
        </p:spPr>
        <p:txBody>
          <a:bodyPr wrap="none">
            <a:spAutoFit/>
          </a:bodyPr>
          <a:lstStyle/>
          <a:p>
            <a:pPr>
              <a:defRPr/>
            </a:pPr>
            <a:r>
              <a:rPr lang="en-US" sz="3200" dirty="0"/>
              <a:t>Hindi &amp; English</a:t>
            </a:r>
          </a:p>
        </p:txBody>
      </p:sp>
      <p:sp>
        <p:nvSpPr>
          <p:cNvPr id="75794" name="Rectangle 18"/>
          <p:cNvSpPr>
            <a:spLocks noChangeArrowheads="1"/>
          </p:cNvSpPr>
          <p:nvPr/>
        </p:nvSpPr>
        <p:spPr bwMode="auto">
          <a:xfrm>
            <a:off x="6248400" y="4495800"/>
            <a:ext cx="2143536" cy="584775"/>
          </a:xfrm>
          <a:prstGeom prst="rect">
            <a:avLst/>
          </a:prstGeom>
          <a:noFill/>
          <a:ln w="9525">
            <a:noFill/>
            <a:miter lim="800000"/>
            <a:headEnd/>
            <a:tailEnd/>
          </a:ln>
          <a:effectLst/>
        </p:spPr>
        <p:txBody>
          <a:bodyPr wrap="none">
            <a:spAutoFit/>
          </a:bodyPr>
          <a:lstStyle/>
          <a:p>
            <a:pPr>
              <a:defRPr/>
            </a:pPr>
            <a:r>
              <a:rPr lang="en-US" sz="3200" dirty="0" smtClean="0"/>
              <a:t>1.28 </a:t>
            </a:r>
            <a:r>
              <a:rPr lang="en-US" sz="3200" dirty="0"/>
              <a:t>billion</a:t>
            </a:r>
          </a:p>
        </p:txBody>
      </p:sp>
      <p:sp>
        <p:nvSpPr>
          <p:cNvPr id="75795" name="Rectangle 19"/>
          <p:cNvSpPr>
            <a:spLocks noChangeArrowheads="1"/>
          </p:cNvSpPr>
          <p:nvPr/>
        </p:nvSpPr>
        <p:spPr bwMode="auto">
          <a:xfrm>
            <a:off x="5029200" y="5257800"/>
            <a:ext cx="3874779" cy="584775"/>
          </a:xfrm>
          <a:prstGeom prst="rect">
            <a:avLst/>
          </a:prstGeom>
          <a:noFill/>
          <a:ln w="9525">
            <a:noFill/>
            <a:miter lim="800000"/>
            <a:headEnd/>
            <a:tailEnd/>
          </a:ln>
          <a:effectLst/>
        </p:spPr>
        <p:txBody>
          <a:bodyPr wrap="none">
            <a:spAutoFit/>
          </a:bodyPr>
          <a:lstStyle/>
          <a:p>
            <a:pPr>
              <a:defRPr/>
            </a:pPr>
            <a:r>
              <a:rPr lang="en-US" sz="3200" dirty="0" smtClean="0"/>
              <a:t>1</a:t>
            </a:r>
            <a:r>
              <a:rPr lang="en-US" sz="3200" dirty="0" smtClean="0"/>
              <a:t>.27 </a:t>
            </a:r>
            <a:r>
              <a:rPr lang="en-US" sz="3200" dirty="0"/>
              <a:t>million sq miles</a:t>
            </a:r>
          </a:p>
        </p:txBody>
      </p:sp>
      <p:sp>
        <p:nvSpPr>
          <p:cNvPr id="75797" name="Text Box 21"/>
          <p:cNvSpPr txBox="1">
            <a:spLocks noChangeArrowheads="1"/>
          </p:cNvSpPr>
          <p:nvPr/>
        </p:nvSpPr>
        <p:spPr bwMode="auto">
          <a:xfrm>
            <a:off x="228600" y="228600"/>
            <a:ext cx="25146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Introducing…</a:t>
            </a:r>
          </a:p>
        </p:txBody>
      </p:sp>
    </p:spTree>
    <p:extLst>
      <p:ext uri="{BB962C8B-B14F-4D97-AF65-F5344CB8AC3E}">
        <p14:creationId xmlns:p14="http://schemas.microsoft.com/office/powerpoint/2010/main" xmlns="" val="10601377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5797"/>
                                        </p:tgtEl>
                                        <p:attrNameLst>
                                          <p:attrName>style.visibility</p:attrName>
                                        </p:attrNameLst>
                                      </p:cBhvr>
                                      <p:to>
                                        <p:strVal val="visible"/>
                                      </p:to>
                                    </p:set>
                                    <p:animEffect transition="in" filter="wipe(left)">
                                      <p:cBhvr>
                                        <p:cTn id="7" dur="500"/>
                                        <p:tgtEl>
                                          <p:spTgt spid="75797"/>
                                        </p:tgtEl>
                                      </p:cBhvr>
                                    </p:animEffect>
                                  </p:childTnLst>
                                </p:cTn>
                              </p:par>
                            </p:childTnLst>
                          </p:cTn>
                        </p:par>
                        <p:par>
                          <p:cTn id="8" fill="hold" nodeType="afterGroup">
                            <p:stCondLst>
                              <p:cond delay="5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nodeType="afterGroup">
                            <p:stCondLst>
                              <p:cond delay="1000"/>
                            </p:stCondLst>
                            <p:childTnLst>
                              <p:par>
                                <p:cTn id="14" presetID="23" presetClass="entr" presetSubtype="3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strVal val="(6*min(max(#ppt_w*#ppt_h,.3),1)-7.4)/-.7*#ppt_w"/>
                                          </p:val>
                                        </p:tav>
                                        <p:tav tm="100000">
                                          <p:val>
                                            <p:strVal val="#ppt_w"/>
                                          </p:val>
                                        </p:tav>
                                      </p:tavLst>
                                    </p:anim>
                                    <p:anim calcmode="lin" valueType="num">
                                      <p:cBhvr>
                                        <p:cTn id="17" dur="500" fill="hold"/>
                                        <p:tgtEl>
                                          <p:spTgt spid="7"/>
                                        </p:tgtEl>
                                        <p:attrNameLst>
                                          <p:attrName>ppt_h</p:attrName>
                                        </p:attrNameLst>
                                      </p:cBhvr>
                                      <p:tavLst>
                                        <p:tav tm="0">
                                          <p:val>
                                            <p:strVal val="(6*min(max(#ppt_w*#ppt_h,.3),1)-7.4)/-.7*#ppt_h"/>
                                          </p:val>
                                        </p:tav>
                                        <p:tav tm="100000">
                                          <p:val>
                                            <p:strVal val="#ppt_h"/>
                                          </p:val>
                                        </p:tav>
                                      </p:tavLst>
                                    </p:anim>
                                    <p:anim calcmode="lin" valueType="num">
                                      <p:cBhvr>
                                        <p:cTn id="18" dur="500" fill="hold"/>
                                        <p:tgtEl>
                                          <p:spTgt spid="7"/>
                                        </p:tgtEl>
                                        <p:attrNameLst>
                                          <p:attrName>ppt_x</p:attrName>
                                        </p:attrNameLst>
                                      </p:cBhvr>
                                      <p:tavLst>
                                        <p:tav tm="0">
                                          <p:val>
                                            <p:fltVal val="0.5"/>
                                          </p:val>
                                        </p:tav>
                                        <p:tav tm="100000">
                                          <p:val>
                                            <p:strVal val="#ppt_x"/>
                                          </p:val>
                                        </p:tav>
                                      </p:tavLst>
                                    </p:anim>
                                    <p:anim calcmode="lin" valueType="num">
                                      <p:cBhvr>
                                        <p:cTn id="19" dur="5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20" fill="hold" nodeType="afterGroup">
                            <p:stCondLst>
                              <p:cond delay="1500"/>
                            </p:stCondLst>
                            <p:childTnLst>
                              <p:par>
                                <p:cTn id="21" presetID="23" presetClass="entr" presetSubtype="288" fill="hold" nodeType="afterEffect">
                                  <p:stCondLst>
                                    <p:cond delay="0"/>
                                  </p:stCondLst>
                                  <p:childTnLst>
                                    <p:set>
                                      <p:cBhvr>
                                        <p:cTn id="22" dur="1" fill="hold">
                                          <p:stCondLst>
                                            <p:cond delay="0"/>
                                          </p:stCondLst>
                                        </p:cTn>
                                        <p:tgtEl>
                                          <p:spTgt spid="9220"/>
                                        </p:tgtEl>
                                        <p:attrNameLst>
                                          <p:attrName>style.visibility</p:attrName>
                                        </p:attrNameLst>
                                      </p:cBhvr>
                                      <p:to>
                                        <p:strVal val="visible"/>
                                      </p:to>
                                    </p:set>
                                    <p:anim calcmode="lin" valueType="num">
                                      <p:cBhvr>
                                        <p:cTn id="23" dur="500" fill="hold"/>
                                        <p:tgtEl>
                                          <p:spTgt spid="9220"/>
                                        </p:tgtEl>
                                        <p:attrNameLst>
                                          <p:attrName>ppt_w</p:attrName>
                                        </p:attrNameLst>
                                      </p:cBhvr>
                                      <p:tavLst>
                                        <p:tav tm="0">
                                          <p:val>
                                            <p:strVal val="4/3*#ppt_w"/>
                                          </p:val>
                                        </p:tav>
                                        <p:tav tm="100000">
                                          <p:val>
                                            <p:strVal val="#ppt_w"/>
                                          </p:val>
                                        </p:tav>
                                      </p:tavLst>
                                    </p:anim>
                                    <p:anim calcmode="lin" valueType="num">
                                      <p:cBhvr>
                                        <p:cTn id="24" dur="500" fill="hold"/>
                                        <p:tgtEl>
                                          <p:spTgt spid="9220"/>
                                        </p:tgtEl>
                                        <p:attrNameLst>
                                          <p:attrName>ppt_h</p:attrName>
                                        </p:attrNameLst>
                                      </p:cBhvr>
                                      <p:tavLst>
                                        <p:tav tm="0">
                                          <p:val>
                                            <p:strVal val="4/3*#ppt_h"/>
                                          </p:val>
                                        </p:tav>
                                        <p:tav tm="100000">
                                          <p:val>
                                            <p:strVal val="#ppt_h"/>
                                          </p:val>
                                        </p:tav>
                                      </p:tavLst>
                                    </p:anim>
                                  </p:childTnLst>
                                </p:cTn>
                              </p:par>
                            </p:childTnLst>
                          </p:cTn>
                        </p:par>
                        <p:par>
                          <p:cTn id="25" fill="hold" nodeType="afterGroup">
                            <p:stCondLst>
                              <p:cond delay="2000"/>
                            </p:stCondLst>
                            <p:childTnLst>
                              <p:par>
                                <p:cTn id="26" presetID="2" presetClass="entr" presetSubtype="2" fill="hold" grpId="0" nodeType="afterEffect">
                                  <p:stCondLst>
                                    <p:cond delay="0"/>
                                  </p:stCondLst>
                                  <p:childTnLst>
                                    <p:set>
                                      <p:cBhvr>
                                        <p:cTn id="27" dur="1" fill="hold">
                                          <p:stCondLst>
                                            <p:cond delay="0"/>
                                          </p:stCondLst>
                                        </p:cTn>
                                        <p:tgtEl>
                                          <p:spTgt spid="75785"/>
                                        </p:tgtEl>
                                        <p:attrNameLst>
                                          <p:attrName>style.visibility</p:attrName>
                                        </p:attrNameLst>
                                      </p:cBhvr>
                                      <p:to>
                                        <p:strVal val="visible"/>
                                      </p:to>
                                    </p:set>
                                    <p:anim calcmode="lin" valueType="num">
                                      <p:cBhvr additive="base">
                                        <p:cTn id="28" dur="500" fill="hold"/>
                                        <p:tgtEl>
                                          <p:spTgt spid="75785"/>
                                        </p:tgtEl>
                                        <p:attrNameLst>
                                          <p:attrName>ppt_x</p:attrName>
                                        </p:attrNameLst>
                                      </p:cBhvr>
                                      <p:tavLst>
                                        <p:tav tm="0">
                                          <p:val>
                                            <p:strVal val="1+#ppt_w/2"/>
                                          </p:val>
                                        </p:tav>
                                        <p:tav tm="100000">
                                          <p:val>
                                            <p:strVal val="#ppt_x"/>
                                          </p:val>
                                        </p:tav>
                                      </p:tavLst>
                                    </p:anim>
                                    <p:anim calcmode="lin" valueType="num">
                                      <p:cBhvr additive="base">
                                        <p:cTn id="29" dur="500" fill="hold"/>
                                        <p:tgtEl>
                                          <p:spTgt spid="75785"/>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75791"/>
                                        </p:tgtEl>
                                        <p:attrNameLst>
                                          <p:attrName>style.visibility</p:attrName>
                                        </p:attrNameLst>
                                      </p:cBhvr>
                                      <p:to>
                                        <p:strVal val="visible"/>
                                      </p:to>
                                    </p:set>
                                    <p:anim calcmode="lin" valueType="num">
                                      <p:cBhvr additive="base">
                                        <p:cTn id="33" dur="500" fill="hold"/>
                                        <p:tgtEl>
                                          <p:spTgt spid="75791"/>
                                        </p:tgtEl>
                                        <p:attrNameLst>
                                          <p:attrName>ppt_x</p:attrName>
                                        </p:attrNameLst>
                                      </p:cBhvr>
                                      <p:tavLst>
                                        <p:tav tm="0">
                                          <p:val>
                                            <p:strVal val="1+#ppt_w/2"/>
                                          </p:val>
                                        </p:tav>
                                        <p:tav tm="100000">
                                          <p:val>
                                            <p:strVal val="#ppt_x"/>
                                          </p:val>
                                        </p:tav>
                                      </p:tavLst>
                                    </p:anim>
                                    <p:anim calcmode="lin" valueType="num">
                                      <p:cBhvr additive="base">
                                        <p:cTn id="34" dur="500" fill="hold"/>
                                        <p:tgtEl>
                                          <p:spTgt spid="75791"/>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3000"/>
                            </p:stCondLst>
                            <p:childTnLst>
                              <p:par>
                                <p:cTn id="36" presetID="23" presetClass="entr" presetSubtype="32"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strVal val="4*#ppt_w"/>
                                          </p:val>
                                        </p:tav>
                                        <p:tav tm="100000">
                                          <p:val>
                                            <p:strVal val="#ppt_w"/>
                                          </p:val>
                                        </p:tav>
                                      </p:tavLst>
                                    </p:anim>
                                    <p:anim calcmode="lin" valueType="num">
                                      <p:cBhvr>
                                        <p:cTn id="39" dur="500" fill="hold"/>
                                        <p:tgtEl>
                                          <p:spTgt spid="6"/>
                                        </p:tgtEl>
                                        <p:attrNameLst>
                                          <p:attrName>ppt_h</p:attrName>
                                        </p:attrNameLst>
                                      </p:cBhvr>
                                      <p:tavLst>
                                        <p:tav tm="0">
                                          <p:val>
                                            <p:strVal val="4*#ppt_h"/>
                                          </p:val>
                                        </p:tav>
                                        <p:tav tm="100000">
                                          <p:val>
                                            <p:strVal val="#ppt_h"/>
                                          </p:val>
                                        </p:tav>
                                      </p:tavLst>
                                    </p:anim>
                                  </p:childTnLst>
                                </p:cTn>
                              </p:par>
                            </p:childTnLst>
                          </p:cTn>
                        </p:par>
                        <p:par>
                          <p:cTn id="40" fill="hold" nodeType="afterGroup">
                            <p:stCondLst>
                              <p:cond delay="3500"/>
                            </p:stCondLst>
                            <p:childTnLst>
                              <p:par>
                                <p:cTn id="41" presetID="2" presetClass="entr" presetSubtype="2" fill="hold" grpId="0" nodeType="afterEffect">
                                  <p:stCondLst>
                                    <p:cond delay="0"/>
                                  </p:stCondLst>
                                  <p:childTnLst>
                                    <p:set>
                                      <p:cBhvr>
                                        <p:cTn id="42" dur="1" fill="hold">
                                          <p:stCondLst>
                                            <p:cond delay="0"/>
                                          </p:stCondLst>
                                        </p:cTn>
                                        <p:tgtEl>
                                          <p:spTgt spid="75786"/>
                                        </p:tgtEl>
                                        <p:attrNameLst>
                                          <p:attrName>style.visibility</p:attrName>
                                        </p:attrNameLst>
                                      </p:cBhvr>
                                      <p:to>
                                        <p:strVal val="visible"/>
                                      </p:to>
                                    </p:set>
                                    <p:anim calcmode="lin" valueType="num">
                                      <p:cBhvr additive="base">
                                        <p:cTn id="43" dur="500" fill="hold"/>
                                        <p:tgtEl>
                                          <p:spTgt spid="75786"/>
                                        </p:tgtEl>
                                        <p:attrNameLst>
                                          <p:attrName>ppt_x</p:attrName>
                                        </p:attrNameLst>
                                      </p:cBhvr>
                                      <p:tavLst>
                                        <p:tav tm="0">
                                          <p:val>
                                            <p:strVal val="1+#ppt_w/2"/>
                                          </p:val>
                                        </p:tav>
                                        <p:tav tm="100000">
                                          <p:val>
                                            <p:strVal val="#ppt_x"/>
                                          </p:val>
                                        </p:tav>
                                      </p:tavLst>
                                    </p:anim>
                                    <p:anim calcmode="lin" valueType="num">
                                      <p:cBhvr additive="base">
                                        <p:cTn id="44" dur="500" fill="hold"/>
                                        <p:tgtEl>
                                          <p:spTgt spid="75786"/>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4000"/>
                            </p:stCondLst>
                            <p:childTnLst>
                              <p:par>
                                <p:cTn id="46" presetID="2" presetClass="entr" presetSubtype="2" fill="hold" grpId="0" nodeType="afterEffect">
                                  <p:stCondLst>
                                    <p:cond delay="0"/>
                                  </p:stCondLst>
                                  <p:childTnLst>
                                    <p:set>
                                      <p:cBhvr>
                                        <p:cTn id="47" dur="1" fill="hold">
                                          <p:stCondLst>
                                            <p:cond delay="0"/>
                                          </p:stCondLst>
                                        </p:cTn>
                                        <p:tgtEl>
                                          <p:spTgt spid="75792"/>
                                        </p:tgtEl>
                                        <p:attrNameLst>
                                          <p:attrName>style.visibility</p:attrName>
                                        </p:attrNameLst>
                                      </p:cBhvr>
                                      <p:to>
                                        <p:strVal val="visible"/>
                                      </p:to>
                                    </p:set>
                                    <p:anim calcmode="lin" valueType="num">
                                      <p:cBhvr additive="base">
                                        <p:cTn id="48" dur="500" fill="hold"/>
                                        <p:tgtEl>
                                          <p:spTgt spid="75792"/>
                                        </p:tgtEl>
                                        <p:attrNameLst>
                                          <p:attrName>ppt_x</p:attrName>
                                        </p:attrNameLst>
                                      </p:cBhvr>
                                      <p:tavLst>
                                        <p:tav tm="0">
                                          <p:val>
                                            <p:strVal val="1+#ppt_w/2"/>
                                          </p:val>
                                        </p:tav>
                                        <p:tav tm="100000">
                                          <p:val>
                                            <p:strVal val="#ppt_x"/>
                                          </p:val>
                                        </p:tav>
                                      </p:tavLst>
                                    </p:anim>
                                    <p:anim calcmode="lin" valueType="num">
                                      <p:cBhvr additive="base">
                                        <p:cTn id="49" dur="500" fill="hold"/>
                                        <p:tgtEl>
                                          <p:spTgt spid="75792"/>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4500"/>
                            </p:stCondLst>
                            <p:childTnLst>
                              <p:par>
                                <p:cTn id="51" presetID="23" presetClass="entr" presetSubtype="288"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strVal val="4/3*#ppt_w"/>
                                          </p:val>
                                        </p:tav>
                                        <p:tav tm="100000">
                                          <p:val>
                                            <p:strVal val="#ppt_w"/>
                                          </p:val>
                                        </p:tav>
                                      </p:tavLst>
                                    </p:anim>
                                    <p:anim calcmode="lin" valueType="num">
                                      <p:cBhvr>
                                        <p:cTn id="54" dur="500" fill="hold"/>
                                        <p:tgtEl>
                                          <p:spTgt spid="8"/>
                                        </p:tgtEl>
                                        <p:attrNameLst>
                                          <p:attrName>ppt_h</p:attrName>
                                        </p:attrNameLst>
                                      </p:cBhvr>
                                      <p:tavLst>
                                        <p:tav tm="0">
                                          <p:val>
                                            <p:strVal val="4/3*#ppt_h"/>
                                          </p:val>
                                        </p:tav>
                                        <p:tav tm="100000">
                                          <p:val>
                                            <p:strVal val="#ppt_h"/>
                                          </p:val>
                                        </p:tav>
                                      </p:tavLst>
                                    </p:anim>
                                  </p:childTnLst>
                                </p:cTn>
                              </p:par>
                            </p:childTnLst>
                          </p:cTn>
                        </p:par>
                        <p:par>
                          <p:cTn id="55" fill="hold" nodeType="afterGroup">
                            <p:stCondLst>
                              <p:cond delay="5000"/>
                            </p:stCondLst>
                            <p:childTnLst>
                              <p:par>
                                <p:cTn id="56" presetID="2" presetClass="entr" presetSubtype="2" fill="hold" grpId="0" nodeType="afterEffect">
                                  <p:stCondLst>
                                    <p:cond delay="1000"/>
                                  </p:stCondLst>
                                  <p:childTnLst>
                                    <p:set>
                                      <p:cBhvr>
                                        <p:cTn id="57" dur="1" fill="hold">
                                          <p:stCondLst>
                                            <p:cond delay="0"/>
                                          </p:stCondLst>
                                        </p:cTn>
                                        <p:tgtEl>
                                          <p:spTgt spid="75787"/>
                                        </p:tgtEl>
                                        <p:attrNameLst>
                                          <p:attrName>style.visibility</p:attrName>
                                        </p:attrNameLst>
                                      </p:cBhvr>
                                      <p:to>
                                        <p:strVal val="visible"/>
                                      </p:to>
                                    </p:set>
                                    <p:anim calcmode="lin" valueType="num">
                                      <p:cBhvr additive="base">
                                        <p:cTn id="58" dur="500" fill="hold"/>
                                        <p:tgtEl>
                                          <p:spTgt spid="75787"/>
                                        </p:tgtEl>
                                        <p:attrNameLst>
                                          <p:attrName>ppt_x</p:attrName>
                                        </p:attrNameLst>
                                      </p:cBhvr>
                                      <p:tavLst>
                                        <p:tav tm="0">
                                          <p:val>
                                            <p:strVal val="1+#ppt_w/2"/>
                                          </p:val>
                                        </p:tav>
                                        <p:tav tm="100000">
                                          <p:val>
                                            <p:strVal val="#ppt_x"/>
                                          </p:val>
                                        </p:tav>
                                      </p:tavLst>
                                    </p:anim>
                                    <p:anim calcmode="lin" valueType="num">
                                      <p:cBhvr additive="base">
                                        <p:cTn id="59" dur="500" fill="hold"/>
                                        <p:tgtEl>
                                          <p:spTgt spid="75787"/>
                                        </p:tgtEl>
                                        <p:attrNameLst>
                                          <p:attrName>ppt_y</p:attrName>
                                        </p:attrNameLst>
                                      </p:cBhvr>
                                      <p:tavLst>
                                        <p:tav tm="0">
                                          <p:val>
                                            <p:strVal val="#ppt_y"/>
                                          </p:val>
                                        </p:tav>
                                        <p:tav tm="100000">
                                          <p:val>
                                            <p:strVal val="#ppt_y"/>
                                          </p:val>
                                        </p:tav>
                                      </p:tavLst>
                                    </p:anim>
                                  </p:childTnLst>
                                </p:cTn>
                              </p:par>
                            </p:childTnLst>
                          </p:cTn>
                        </p:par>
                        <p:par>
                          <p:cTn id="60" fill="hold" nodeType="afterGroup">
                            <p:stCondLst>
                              <p:cond delay="6500"/>
                            </p:stCondLst>
                            <p:childTnLst>
                              <p:par>
                                <p:cTn id="61" presetID="2" presetClass="entr" presetSubtype="2" fill="hold" grpId="0" nodeType="afterEffect">
                                  <p:stCondLst>
                                    <p:cond delay="0"/>
                                  </p:stCondLst>
                                  <p:childTnLst>
                                    <p:set>
                                      <p:cBhvr>
                                        <p:cTn id="62" dur="1" fill="hold">
                                          <p:stCondLst>
                                            <p:cond delay="0"/>
                                          </p:stCondLst>
                                        </p:cTn>
                                        <p:tgtEl>
                                          <p:spTgt spid="75793"/>
                                        </p:tgtEl>
                                        <p:attrNameLst>
                                          <p:attrName>style.visibility</p:attrName>
                                        </p:attrNameLst>
                                      </p:cBhvr>
                                      <p:to>
                                        <p:strVal val="visible"/>
                                      </p:to>
                                    </p:set>
                                    <p:anim calcmode="lin" valueType="num">
                                      <p:cBhvr additive="base">
                                        <p:cTn id="63" dur="500" fill="hold"/>
                                        <p:tgtEl>
                                          <p:spTgt spid="75793"/>
                                        </p:tgtEl>
                                        <p:attrNameLst>
                                          <p:attrName>ppt_x</p:attrName>
                                        </p:attrNameLst>
                                      </p:cBhvr>
                                      <p:tavLst>
                                        <p:tav tm="0">
                                          <p:val>
                                            <p:strVal val="1+#ppt_w/2"/>
                                          </p:val>
                                        </p:tav>
                                        <p:tav tm="100000">
                                          <p:val>
                                            <p:strVal val="#ppt_x"/>
                                          </p:val>
                                        </p:tav>
                                      </p:tavLst>
                                    </p:anim>
                                    <p:anim calcmode="lin" valueType="num">
                                      <p:cBhvr additive="base">
                                        <p:cTn id="64" dur="500" fill="hold"/>
                                        <p:tgtEl>
                                          <p:spTgt spid="75793"/>
                                        </p:tgtEl>
                                        <p:attrNameLst>
                                          <p:attrName>ppt_y</p:attrName>
                                        </p:attrNameLst>
                                      </p:cBhvr>
                                      <p:tavLst>
                                        <p:tav tm="0">
                                          <p:val>
                                            <p:strVal val="#ppt_y"/>
                                          </p:val>
                                        </p:tav>
                                        <p:tav tm="100000">
                                          <p:val>
                                            <p:strVal val="#ppt_y"/>
                                          </p:val>
                                        </p:tav>
                                      </p:tavLst>
                                    </p:anim>
                                  </p:childTnLst>
                                </p:cTn>
                              </p:par>
                            </p:childTnLst>
                          </p:cTn>
                        </p:par>
                        <p:par>
                          <p:cTn id="65" fill="hold" nodeType="afterGroup">
                            <p:stCondLst>
                              <p:cond delay="7000"/>
                            </p:stCondLst>
                            <p:childTnLst>
                              <p:par>
                                <p:cTn id="66" presetID="2" presetClass="entr" presetSubtype="2" fill="hold" grpId="0" nodeType="afterEffect">
                                  <p:stCondLst>
                                    <p:cond delay="1000"/>
                                  </p:stCondLst>
                                  <p:childTnLst>
                                    <p:set>
                                      <p:cBhvr>
                                        <p:cTn id="67" dur="1" fill="hold">
                                          <p:stCondLst>
                                            <p:cond delay="0"/>
                                          </p:stCondLst>
                                        </p:cTn>
                                        <p:tgtEl>
                                          <p:spTgt spid="75788"/>
                                        </p:tgtEl>
                                        <p:attrNameLst>
                                          <p:attrName>style.visibility</p:attrName>
                                        </p:attrNameLst>
                                      </p:cBhvr>
                                      <p:to>
                                        <p:strVal val="visible"/>
                                      </p:to>
                                    </p:set>
                                    <p:anim calcmode="lin" valueType="num">
                                      <p:cBhvr additive="base">
                                        <p:cTn id="68" dur="500" fill="hold"/>
                                        <p:tgtEl>
                                          <p:spTgt spid="75788"/>
                                        </p:tgtEl>
                                        <p:attrNameLst>
                                          <p:attrName>ppt_x</p:attrName>
                                        </p:attrNameLst>
                                      </p:cBhvr>
                                      <p:tavLst>
                                        <p:tav tm="0">
                                          <p:val>
                                            <p:strVal val="1+#ppt_w/2"/>
                                          </p:val>
                                        </p:tav>
                                        <p:tav tm="100000">
                                          <p:val>
                                            <p:strVal val="#ppt_x"/>
                                          </p:val>
                                        </p:tav>
                                      </p:tavLst>
                                    </p:anim>
                                    <p:anim calcmode="lin" valueType="num">
                                      <p:cBhvr additive="base">
                                        <p:cTn id="69" dur="500" fill="hold"/>
                                        <p:tgtEl>
                                          <p:spTgt spid="75788"/>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8500"/>
                            </p:stCondLst>
                            <p:childTnLst>
                              <p:par>
                                <p:cTn id="71" presetID="2" presetClass="entr" presetSubtype="2" fill="hold" grpId="0" nodeType="afterEffect">
                                  <p:stCondLst>
                                    <p:cond delay="0"/>
                                  </p:stCondLst>
                                  <p:childTnLst>
                                    <p:set>
                                      <p:cBhvr>
                                        <p:cTn id="72" dur="1" fill="hold">
                                          <p:stCondLst>
                                            <p:cond delay="0"/>
                                          </p:stCondLst>
                                        </p:cTn>
                                        <p:tgtEl>
                                          <p:spTgt spid="75794"/>
                                        </p:tgtEl>
                                        <p:attrNameLst>
                                          <p:attrName>style.visibility</p:attrName>
                                        </p:attrNameLst>
                                      </p:cBhvr>
                                      <p:to>
                                        <p:strVal val="visible"/>
                                      </p:to>
                                    </p:set>
                                    <p:anim calcmode="lin" valueType="num">
                                      <p:cBhvr additive="base">
                                        <p:cTn id="73" dur="500" fill="hold"/>
                                        <p:tgtEl>
                                          <p:spTgt spid="75794"/>
                                        </p:tgtEl>
                                        <p:attrNameLst>
                                          <p:attrName>ppt_x</p:attrName>
                                        </p:attrNameLst>
                                      </p:cBhvr>
                                      <p:tavLst>
                                        <p:tav tm="0">
                                          <p:val>
                                            <p:strVal val="1+#ppt_w/2"/>
                                          </p:val>
                                        </p:tav>
                                        <p:tav tm="100000">
                                          <p:val>
                                            <p:strVal val="#ppt_x"/>
                                          </p:val>
                                        </p:tav>
                                      </p:tavLst>
                                    </p:anim>
                                    <p:anim calcmode="lin" valueType="num">
                                      <p:cBhvr additive="base">
                                        <p:cTn id="74" dur="500" fill="hold"/>
                                        <p:tgtEl>
                                          <p:spTgt spid="75794"/>
                                        </p:tgtEl>
                                        <p:attrNameLst>
                                          <p:attrName>ppt_y</p:attrName>
                                        </p:attrNameLst>
                                      </p:cBhvr>
                                      <p:tavLst>
                                        <p:tav tm="0">
                                          <p:val>
                                            <p:strVal val="#ppt_y"/>
                                          </p:val>
                                        </p:tav>
                                        <p:tav tm="100000">
                                          <p:val>
                                            <p:strVal val="#ppt_y"/>
                                          </p:val>
                                        </p:tav>
                                      </p:tavLst>
                                    </p:anim>
                                  </p:childTnLst>
                                </p:cTn>
                              </p:par>
                            </p:childTnLst>
                          </p:cTn>
                        </p:par>
                        <p:par>
                          <p:cTn id="75" fill="hold" nodeType="afterGroup">
                            <p:stCondLst>
                              <p:cond delay="9000"/>
                            </p:stCondLst>
                            <p:childTnLst>
                              <p:par>
                                <p:cTn id="76" presetID="2" presetClass="entr" presetSubtype="2" fill="hold" grpId="0" nodeType="afterEffect">
                                  <p:stCondLst>
                                    <p:cond delay="1000"/>
                                  </p:stCondLst>
                                  <p:childTnLst>
                                    <p:set>
                                      <p:cBhvr>
                                        <p:cTn id="77" dur="1" fill="hold">
                                          <p:stCondLst>
                                            <p:cond delay="0"/>
                                          </p:stCondLst>
                                        </p:cTn>
                                        <p:tgtEl>
                                          <p:spTgt spid="75789"/>
                                        </p:tgtEl>
                                        <p:attrNameLst>
                                          <p:attrName>style.visibility</p:attrName>
                                        </p:attrNameLst>
                                      </p:cBhvr>
                                      <p:to>
                                        <p:strVal val="visible"/>
                                      </p:to>
                                    </p:set>
                                    <p:anim calcmode="lin" valueType="num">
                                      <p:cBhvr additive="base">
                                        <p:cTn id="78" dur="500" fill="hold"/>
                                        <p:tgtEl>
                                          <p:spTgt spid="75789"/>
                                        </p:tgtEl>
                                        <p:attrNameLst>
                                          <p:attrName>ppt_x</p:attrName>
                                        </p:attrNameLst>
                                      </p:cBhvr>
                                      <p:tavLst>
                                        <p:tav tm="0">
                                          <p:val>
                                            <p:strVal val="1+#ppt_w/2"/>
                                          </p:val>
                                        </p:tav>
                                        <p:tav tm="100000">
                                          <p:val>
                                            <p:strVal val="#ppt_x"/>
                                          </p:val>
                                        </p:tav>
                                      </p:tavLst>
                                    </p:anim>
                                    <p:anim calcmode="lin" valueType="num">
                                      <p:cBhvr additive="base">
                                        <p:cTn id="79" dur="500" fill="hold"/>
                                        <p:tgtEl>
                                          <p:spTgt spid="75789"/>
                                        </p:tgtEl>
                                        <p:attrNameLst>
                                          <p:attrName>ppt_y</p:attrName>
                                        </p:attrNameLst>
                                      </p:cBhvr>
                                      <p:tavLst>
                                        <p:tav tm="0">
                                          <p:val>
                                            <p:strVal val="#ppt_y"/>
                                          </p:val>
                                        </p:tav>
                                        <p:tav tm="100000">
                                          <p:val>
                                            <p:strVal val="#ppt_y"/>
                                          </p:val>
                                        </p:tav>
                                      </p:tavLst>
                                    </p:anim>
                                  </p:childTnLst>
                                </p:cTn>
                              </p:par>
                            </p:childTnLst>
                          </p:cTn>
                        </p:par>
                        <p:par>
                          <p:cTn id="80" fill="hold" nodeType="afterGroup">
                            <p:stCondLst>
                              <p:cond delay="10500"/>
                            </p:stCondLst>
                            <p:childTnLst>
                              <p:par>
                                <p:cTn id="81" presetID="2" presetClass="entr" presetSubtype="2" fill="hold" grpId="0" nodeType="afterEffect">
                                  <p:stCondLst>
                                    <p:cond delay="0"/>
                                  </p:stCondLst>
                                  <p:childTnLst>
                                    <p:set>
                                      <p:cBhvr>
                                        <p:cTn id="82" dur="1" fill="hold">
                                          <p:stCondLst>
                                            <p:cond delay="0"/>
                                          </p:stCondLst>
                                        </p:cTn>
                                        <p:tgtEl>
                                          <p:spTgt spid="75795"/>
                                        </p:tgtEl>
                                        <p:attrNameLst>
                                          <p:attrName>style.visibility</p:attrName>
                                        </p:attrNameLst>
                                      </p:cBhvr>
                                      <p:to>
                                        <p:strVal val="visible"/>
                                      </p:to>
                                    </p:set>
                                    <p:anim calcmode="lin" valueType="num">
                                      <p:cBhvr additive="base">
                                        <p:cTn id="83" dur="500" fill="hold"/>
                                        <p:tgtEl>
                                          <p:spTgt spid="75795"/>
                                        </p:tgtEl>
                                        <p:attrNameLst>
                                          <p:attrName>ppt_x</p:attrName>
                                        </p:attrNameLst>
                                      </p:cBhvr>
                                      <p:tavLst>
                                        <p:tav tm="0">
                                          <p:val>
                                            <p:strVal val="1+#ppt_w/2"/>
                                          </p:val>
                                        </p:tav>
                                        <p:tav tm="100000">
                                          <p:val>
                                            <p:strVal val="#ppt_x"/>
                                          </p:val>
                                        </p:tav>
                                      </p:tavLst>
                                    </p:anim>
                                    <p:anim calcmode="lin" valueType="num">
                                      <p:cBhvr additive="base">
                                        <p:cTn id="84" dur="500" fill="hold"/>
                                        <p:tgtEl>
                                          <p:spTgt spid="757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8" grpId="0" animBg="1"/>
      <p:bldP spid="75785" grpId="0" autoUpdateAnimBg="0"/>
      <p:bldP spid="75786" grpId="0" autoUpdateAnimBg="0"/>
      <p:bldP spid="75787" grpId="0" autoUpdateAnimBg="0"/>
      <p:bldP spid="75788" grpId="0" autoUpdateAnimBg="0"/>
      <p:bldP spid="75789" grpId="0" autoUpdateAnimBg="0"/>
      <p:bldP spid="75791" grpId="0" autoUpdateAnimBg="0"/>
      <p:bldP spid="75792" grpId="0" autoUpdateAnimBg="0"/>
      <p:bldP spid="75793" grpId="0" autoUpdateAnimBg="0"/>
      <p:bldP spid="75794" grpId="0" autoUpdateAnimBg="0"/>
      <p:bldP spid="75795" grpId="0" autoUpdateAnimBg="0"/>
      <p:bldP spid="75797"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descr="india3.JP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961300">
            <a:off x="5257800" y="762000"/>
            <a:ext cx="3581400" cy="2686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10"/>
          <p:cNvSpPr txBox="1">
            <a:spLocks noChangeArrowheads="1"/>
          </p:cNvSpPr>
          <p:nvPr/>
        </p:nvSpPr>
        <p:spPr bwMode="auto">
          <a:xfrm rot="989373">
            <a:off x="5576888" y="3381375"/>
            <a:ext cx="186848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Indian Students </a:t>
            </a:r>
          </a:p>
        </p:txBody>
      </p:sp>
      <p:pic>
        <p:nvPicPr>
          <p:cNvPr id="34818" name="Picture 2" descr="street view India"/>
          <p:cNvPicPr>
            <a:picLocks noChangeAspect="1" noChangeArrowheads="1"/>
          </p:cNvPicPr>
          <p:nvPr/>
        </p:nvPicPr>
        <p:blipFill>
          <a:blip r:embed="rId3" cstate="print">
            <a:extLst>
              <a:ext uri="{28A0092B-C50C-407E-A947-70E740481C1C}">
                <a14:useLocalDpi xmlns:a14="http://schemas.microsoft.com/office/drawing/2010/main" xmlns="" val="0"/>
              </a:ext>
            </a:extLst>
          </a:blip>
          <a:srcRect l="4266" t="1508" r="5067" b="2072"/>
          <a:stretch>
            <a:fillRect/>
          </a:stretch>
        </p:blipFill>
        <p:spPr bwMode="auto">
          <a:xfrm rot="-946735">
            <a:off x="476250" y="471488"/>
            <a:ext cx="3868738" cy="2913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10"/>
          <p:cNvSpPr txBox="1">
            <a:spLocks noChangeArrowheads="1"/>
          </p:cNvSpPr>
          <p:nvPr/>
        </p:nvSpPr>
        <p:spPr bwMode="auto">
          <a:xfrm rot="-1033261">
            <a:off x="2743200" y="2514600"/>
            <a:ext cx="1446213"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Street View </a:t>
            </a:r>
          </a:p>
        </p:txBody>
      </p:sp>
      <p:pic>
        <p:nvPicPr>
          <p:cNvPr id="34820" name="Picture 4" descr="india"/>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95800" y="3124200"/>
            <a:ext cx="3962400" cy="297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10"/>
          <p:cNvSpPr txBox="1">
            <a:spLocks noChangeArrowheads="1"/>
          </p:cNvSpPr>
          <p:nvPr/>
        </p:nvSpPr>
        <p:spPr bwMode="auto">
          <a:xfrm>
            <a:off x="4495800" y="6096000"/>
            <a:ext cx="4114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An old palace known as the Taj Mahal </a:t>
            </a:r>
          </a:p>
        </p:txBody>
      </p:sp>
      <p:pic>
        <p:nvPicPr>
          <p:cNvPr id="34822" name="Picture 6" descr="Aishwarya Rai and Madhuri Dixit in Devdas"/>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499892">
            <a:off x="533400" y="3124200"/>
            <a:ext cx="4286250" cy="3114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Box 10"/>
          <p:cNvSpPr txBox="1">
            <a:spLocks noChangeArrowheads="1"/>
          </p:cNvSpPr>
          <p:nvPr/>
        </p:nvSpPr>
        <p:spPr bwMode="auto">
          <a:xfrm rot="519704">
            <a:off x="381000" y="5943600"/>
            <a:ext cx="4114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Performers in traditional Indian dress</a:t>
            </a:r>
          </a:p>
        </p:txBody>
      </p:sp>
    </p:spTree>
    <p:extLst>
      <p:ext uri="{BB962C8B-B14F-4D97-AF65-F5344CB8AC3E}">
        <p14:creationId xmlns:p14="http://schemas.microsoft.com/office/powerpoint/2010/main" xmlns="" val="19594470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2000"/>
                            </p:stCondLst>
                            <p:childTnLst>
                              <p:par>
                                <p:cTn id="19" presetID="15" presetClass="entr" presetSubtype="0" fill="hold" nodeType="afterEffect">
                                  <p:stCondLst>
                                    <p:cond delay="0"/>
                                  </p:stCondLst>
                                  <p:childTnLst>
                                    <p:set>
                                      <p:cBhvr>
                                        <p:cTn id="20" dur="1" fill="hold">
                                          <p:stCondLst>
                                            <p:cond delay="0"/>
                                          </p:stCondLst>
                                        </p:cTn>
                                        <p:tgtEl>
                                          <p:spTgt spid="34818"/>
                                        </p:tgtEl>
                                        <p:attrNameLst>
                                          <p:attrName>style.visibility</p:attrName>
                                        </p:attrNameLst>
                                      </p:cBhvr>
                                      <p:to>
                                        <p:strVal val="visible"/>
                                      </p:to>
                                    </p:set>
                                    <p:anim calcmode="lin" valueType="num">
                                      <p:cBhvr>
                                        <p:cTn id="21" dur="1000" fill="hold"/>
                                        <p:tgtEl>
                                          <p:spTgt spid="34818"/>
                                        </p:tgtEl>
                                        <p:attrNameLst>
                                          <p:attrName>ppt_w</p:attrName>
                                        </p:attrNameLst>
                                      </p:cBhvr>
                                      <p:tavLst>
                                        <p:tav tm="0">
                                          <p:val>
                                            <p:fltVal val="0"/>
                                          </p:val>
                                        </p:tav>
                                        <p:tav tm="100000">
                                          <p:val>
                                            <p:strVal val="#ppt_w"/>
                                          </p:val>
                                        </p:tav>
                                      </p:tavLst>
                                    </p:anim>
                                    <p:anim calcmode="lin" valueType="num">
                                      <p:cBhvr>
                                        <p:cTn id="22" dur="1000" fill="hold"/>
                                        <p:tgtEl>
                                          <p:spTgt spid="34818"/>
                                        </p:tgtEl>
                                        <p:attrNameLst>
                                          <p:attrName>ppt_h</p:attrName>
                                        </p:attrNameLst>
                                      </p:cBhvr>
                                      <p:tavLst>
                                        <p:tav tm="0">
                                          <p:val>
                                            <p:fltVal val="0"/>
                                          </p:val>
                                        </p:tav>
                                        <p:tav tm="100000">
                                          <p:val>
                                            <p:strVal val="#ppt_h"/>
                                          </p:val>
                                        </p:tav>
                                      </p:tavLst>
                                    </p:anim>
                                    <p:anim calcmode="lin" valueType="num">
                                      <p:cBhvr>
                                        <p:cTn id="23" dur="1000" fill="hold"/>
                                        <p:tgtEl>
                                          <p:spTgt spid="34818"/>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34818"/>
                                        </p:tgtEl>
                                        <p:attrNameLst>
                                          <p:attrName>ppt_y</p:attrName>
                                        </p:attrNameLst>
                                      </p:cBhvr>
                                      <p:tavLst>
                                        <p:tav tm="0" fmla="#ppt_y+(sin(-2*pi*(1-$))*-#ppt_x+cos(-2*pi*(1-$))*(1-#ppt_y))*(1-$)">
                                          <p:val>
                                            <p:fltVal val="0"/>
                                          </p:val>
                                        </p:tav>
                                        <p:tav tm="100000">
                                          <p:val>
                                            <p:fltVal val="1"/>
                                          </p:val>
                                        </p:tav>
                                      </p:tavLst>
                                    </p:anim>
                                  </p:childTnLst>
                                </p:cTn>
                              </p:par>
                            </p:childTnLst>
                          </p:cTn>
                        </p:par>
                        <p:par>
                          <p:cTn id="25" fill="hold" nodeType="afterGroup">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32" fill="hold" nodeType="afterGroup">
                            <p:stCondLst>
                              <p:cond delay="4000"/>
                            </p:stCondLst>
                            <p:childTnLst>
                              <p:par>
                                <p:cTn id="33" presetID="15" presetClass="entr" presetSubtype="0" fill="hold" nodeType="afterEffect">
                                  <p:stCondLst>
                                    <p:cond delay="0"/>
                                  </p:stCondLst>
                                  <p:childTnLst>
                                    <p:set>
                                      <p:cBhvr>
                                        <p:cTn id="34" dur="1" fill="hold">
                                          <p:stCondLst>
                                            <p:cond delay="0"/>
                                          </p:stCondLst>
                                        </p:cTn>
                                        <p:tgtEl>
                                          <p:spTgt spid="34820"/>
                                        </p:tgtEl>
                                        <p:attrNameLst>
                                          <p:attrName>style.visibility</p:attrName>
                                        </p:attrNameLst>
                                      </p:cBhvr>
                                      <p:to>
                                        <p:strVal val="visible"/>
                                      </p:to>
                                    </p:set>
                                    <p:anim calcmode="lin" valueType="num">
                                      <p:cBhvr>
                                        <p:cTn id="35" dur="1000" fill="hold"/>
                                        <p:tgtEl>
                                          <p:spTgt spid="34820"/>
                                        </p:tgtEl>
                                        <p:attrNameLst>
                                          <p:attrName>ppt_w</p:attrName>
                                        </p:attrNameLst>
                                      </p:cBhvr>
                                      <p:tavLst>
                                        <p:tav tm="0">
                                          <p:val>
                                            <p:fltVal val="0"/>
                                          </p:val>
                                        </p:tav>
                                        <p:tav tm="100000">
                                          <p:val>
                                            <p:strVal val="#ppt_w"/>
                                          </p:val>
                                        </p:tav>
                                      </p:tavLst>
                                    </p:anim>
                                    <p:anim calcmode="lin" valueType="num">
                                      <p:cBhvr>
                                        <p:cTn id="36" dur="1000" fill="hold"/>
                                        <p:tgtEl>
                                          <p:spTgt spid="34820"/>
                                        </p:tgtEl>
                                        <p:attrNameLst>
                                          <p:attrName>ppt_h</p:attrName>
                                        </p:attrNameLst>
                                      </p:cBhvr>
                                      <p:tavLst>
                                        <p:tav tm="0">
                                          <p:val>
                                            <p:fltVal val="0"/>
                                          </p:val>
                                        </p:tav>
                                        <p:tav tm="100000">
                                          <p:val>
                                            <p:strVal val="#ppt_h"/>
                                          </p:val>
                                        </p:tav>
                                      </p:tavLst>
                                    </p:anim>
                                    <p:anim calcmode="lin" valueType="num">
                                      <p:cBhvr>
                                        <p:cTn id="37" dur="1000" fill="hold"/>
                                        <p:tgtEl>
                                          <p:spTgt spid="34820"/>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34820"/>
                                        </p:tgtEl>
                                        <p:attrNameLst>
                                          <p:attrName>ppt_y</p:attrName>
                                        </p:attrNameLst>
                                      </p:cBhvr>
                                      <p:tavLst>
                                        <p:tav tm="0" fmla="#ppt_y+(sin(-2*pi*(1-$))*-#ppt_x+cos(-2*pi*(1-$))*(1-#ppt_y))*(1-$)">
                                          <p:val>
                                            <p:fltVal val="0"/>
                                          </p:val>
                                        </p:tav>
                                        <p:tav tm="100000">
                                          <p:val>
                                            <p:fltVal val="1"/>
                                          </p:val>
                                        </p:tav>
                                      </p:tavLst>
                                    </p:anim>
                                  </p:childTnLst>
                                </p:cTn>
                              </p:par>
                            </p:childTnLst>
                          </p:cTn>
                        </p:par>
                        <p:par>
                          <p:cTn id="39" fill="hold" nodeType="afterGroup">
                            <p:stCondLst>
                              <p:cond delay="5000"/>
                            </p:stCondLst>
                            <p:childTnLst>
                              <p:par>
                                <p:cTn id="40" presetID="15"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1000" fill="hold"/>
                                        <p:tgtEl>
                                          <p:spTgt spid="9"/>
                                        </p:tgtEl>
                                        <p:attrNameLst>
                                          <p:attrName>ppt_w</p:attrName>
                                        </p:attrNameLst>
                                      </p:cBhvr>
                                      <p:tavLst>
                                        <p:tav tm="0">
                                          <p:val>
                                            <p:fltVal val="0"/>
                                          </p:val>
                                        </p:tav>
                                        <p:tav tm="100000">
                                          <p:val>
                                            <p:strVal val="#ppt_w"/>
                                          </p:val>
                                        </p:tav>
                                      </p:tavLst>
                                    </p:anim>
                                    <p:anim calcmode="lin" valueType="num">
                                      <p:cBhvr>
                                        <p:cTn id="43" dur="1000" fill="hold"/>
                                        <p:tgtEl>
                                          <p:spTgt spid="9"/>
                                        </p:tgtEl>
                                        <p:attrNameLst>
                                          <p:attrName>ppt_h</p:attrName>
                                        </p:attrNameLst>
                                      </p:cBhvr>
                                      <p:tavLst>
                                        <p:tav tm="0">
                                          <p:val>
                                            <p:fltVal val="0"/>
                                          </p:val>
                                        </p:tav>
                                        <p:tav tm="100000">
                                          <p:val>
                                            <p:strVal val="#ppt_h"/>
                                          </p:val>
                                        </p:tav>
                                      </p:tavLst>
                                    </p:anim>
                                    <p:anim calcmode="lin" valueType="num">
                                      <p:cBhvr>
                                        <p:cTn id="44"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46" fill="hold" nodeType="afterGroup">
                            <p:stCondLst>
                              <p:cond delay="6000"/>
                            </p:stCondLst>
                            <p:childTnLst>
                              <p:par>
                                <p:cTn id="47" presetID="15" presetClass="entr" presetSubtype="0" fill="hold" nodeType="afterEffect">
                                  <p:stCondLst>
                                    <p:cond delay="0"/>
                                  </p:stCondLst>
                                  <p:childTnLst>
                                    <p:set>
                                      <p:cBhvr>
                                        <p:cTn id="48" dur="1" fill="hold">
                                          <p:stCondLst>
                                            <p:cond delay="0"/>
                                          </p:stCondLst>
                                        </p:cTn>
                                        <p:tgtEl>
                                          <p:spTgt spid="34822"/>
                                        </p:tgtEl>
                                        <p:attrNameLst>
                                          <p:attrName>style.visibility</p:attrName>
                                        </p:attrNameLst>
                                      </p:cBhvr>
                                      <p:to>
                                        <p:strVal val="visible"/>
                                      </p:to>
                                    </p:set>
                                    <p:anim calcmode="lin" valueType="num">
                                      <p:cBhvr>
                                        <p:cTn id="49" dur="1000" fill="hold"/>
                                        <p:tgtEl>
                                          <p:spTgt spid="34822"/>
                                        </p:tgtEl>
                                        <p:attrNameLst>
                                          <p:attrName>ppt_w</p:attrName>
                                        </p:attrNameLst>
                                      </p:cBhvr>
                                      <p:tavLst>
                                        <p:tav tm="0">
                                          <p:val>
                                            <p:fltVal val="0"/>
                                          </p:val>
                                        </p:tav>
                                        <p:tav tm="100000">
                                          <p:val>
                                            <p:strVal val="#ppt_w"/>
                                          </p:val>
                                        </p:tav>
                                      </p:tavLst>
                                    </p:anim>
                                    <p:anim calcmode="lin" valueType="num">
                                      <p:cBhvr>
                                        <p:cTn id="50" dur="1000" fill="hold"/>
                                        <p:tgtEl>
                                          <p:spTgt spid="34822"/>
                                        </p:tgtEl>
                                        <p:attrNameLst>
                                          <p:attrName>ppt_h</p:attrName>
                                        </p:attrNameLst>
                                      </p:cBhvr>
                                      <p:tavLst>
                                        <p:tav tm="0">
                                          <p:val>
                                            <p:fltVal val="0"/>
                                          </p:val>
                                        </p:tav>
                                        <p:tav tm="100000">
                                          <p:val>
                                            <p:strVal val="#ppt_h"/>
                                          </p:val>
                                        </p:tav>
                                      </p:tavLst>
                                    </p:anim>
                                    <p:anim calcmode="lin" valueType="num">
                                      <p:cBhvr>
                                        <p:cTn id="51" dur="1000" fill="hold"/>
                                        <p:tgtEl>
                                          <p:spTgt spid="34822"/>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34822"/>
                                        </p:tgtEl>
                                        <p:attrNameLst>
                                          <p:attrName>ppt_y</p:attrName>
                                        </p:attrNameLst>
                                      </p:cBhvr>
                                      <p:tavLst>
                                        <p:tav tm="0" fmla="#ppt_y+(sin(-2*pi*(1-$))*-#ppt_x+cos(-2*pi*(1-$))*(1-#ppt_y))*(1-$)">
                                          <p:val>
                                            <p:fltVal val="0"/>
                                          </p:val>
                                        </p:tav>
                                        <p:tav tm="100000">
                                          <p:val>
                                            <p:fltVal val="1"/>
                                          </p:val>
                                        </p:tav>
                                      </p:tavLst>
                                    </p:anim>
                                  </p:childTnLst>
                                </p:cTn>
                              </p:par>
                            </p:childTnLst>
                          </p:cTn>
                        </p:par>
                        <p:par>
                          <p:cTn id="53" fill="hold" nodeType="afterGroup">
                            <p:stCondLst>
                              <p:cond delay="7000"/>
                            </p:stCondLst>
                            <p:childTnLst>
                              <p:par>
                                <p:cTn id="54" presetID="15" presetClass="entr" presetSubtype="0"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1000" fill="hold"/>
                                        <p:tgtEl>
                                          <p:spTgt spid="11"/>
                                        </p:tgtEl>
                                        <p:attrNameLst>
                                          <p:attrName>ppt_w</p:attrName>
                                        </p:attrNameLst>
                                      </p:cBhvr>
                                      <p:tavLst>
                                        <p:tav tm="0">
                                          <p:val>
                                            <p:fltVal val="0"/>
                                          </p:val>
                                        </p:tav>
                                        <p:tav tm="100000">
                                          <p:val>
                                            <p:strVal val="#ppt_w"/>
                                          </p:val>
                                        </p:tav>
                                      </p:tavLst>
                                    </p:anim>
                                    <p:anim calcmode="lin" valueType="num">
                                      <p:cBhvr>
                                        <p:cTn id="57" dur="1000" fill="hold"/>
                                        <p:tgtEl>
                                          <p:spTgt spid="11"/>
                                        </p:tgtEl>
                                        <p:attrNameLst>
                                          <p:attrName>ppt_h</p:attrName>
                                        </p:attrNameLst>
                                      </p:cBhvr>
                                      <p:tavLst>
                                        <p:tav tm="0">
                                          <p:val>
                                            <p:fltVal val="0"/>
                                          </p:val>
                                        </p:tav>
                                        <p:tav tm="100000">
                                          <p:val>
                                            <p:strVal val="#ppt_h"/>
                                          </p:val>
                                        </p:tav>
                                      </p:tavLst>
                                    </p:anim>
                                    <p:anim calcmode="lin" valueType="num">
                                      <p:cBhvr>
                                        <p:cTn id="58"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7" grpId="0" autoUpdateAnimBg="0"/>
      <p:bldP spid="9" grpId="0" autoUpdateAnimBg="0"/>
      <p:bldP spid="11"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ular Callout 5"/>
          <p:cNvSpPr/>
          <p:nvPr/>
        </p:nvSpPr>
        <p:spPr>
          <a:xfrm>
            <a:off x="381000" y="1447800"/>
            <a:ext cx="4114800" cy="2932113"/>
          </a:xfrm>
          <a:prstGeom prst="wedgeRoundRectCallout">
            <a:avLst>
              <a:gd name="adj1" fmla="val 352"/>
              <a:gd name="adj2" fmla="val 71846"/>
              <a:gd name="adj3" fmla="val 16667"/>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solidFill>
                  <a:schemeClr val="accent1">
                    <a:lumMod val="50000"/>
                  </a:schemeClr>
                </a:solidFill>
                <a:latin typeface="Aharoni" pitchFamily="2" charset="-79"/>
                <a:cs typeface="Aharoni" pitchFamily="2" charset="-79"/>
              </a:rPr>
              <a:t>India has one of the longest constitutions in the modern world.</a:t>
            </a:r>
          </a:p>
        </p:txBody>
      </p:sp>
      <p:sp>
        <p:nvSpPr>
          <p:cNvPr id="4" name="Title 1"/>
          <p:cNvSpPr>
            <a:spLocks noGrp="1"/>
          </p:cNvSpPr>
          <p:nvPr>
            <p:ph type="title"/>
          </p:nvPr>
        </p:nvSpPr>
        <p:spPr>
          <a:xfrm>
            <a:off x="2362200" y="304800"/>
            <a:ext cx="3200400" cy="1143000"/>
          </a:xfrm>
          <a:ln>
            <a:miter lim="800000"/>
            <a:headEnd/>
            <a:tailEnd/>
          </a:ln>
        </p:spPr>
        <p:txBody>
          <a:bodyPr>
            <a:noAutofit/>
            <a:scene3d>
              <a:camera prst="orthographicFront"/>
              <a:lightRig rig="threePt" dir="t"/>
            </a:scene3d>
            <a:sp3d extrusionH="57150">
              <a:bevelT w="38100" h="38100"/>
            </a:sp3d>
          </a:bodyPr>
          <a:lstStyle/>
          <a:p>
            <a:pPr eaLnBrk="1" fontAlgn="auto" hangingPunct="1">
              <a:spcAft>
                <a:spcPts val="0"/>
              </a:spcAft>
              <a:defRPr/>
            </a:pPr>
            <a:r>
              <a:rPr lang="en-US" sz="8000" dirty="0" smtClean="0">
                <a:solidFill>
                  <a:schemeClr val="accent1">
                    <a:lumMod val="75000"/>
                  </a:schemeClr>
                </a:solidFill>
                <a:latin typeface="Bodoni MT Black" pitchFamily="18" charset="0"/>
              </a:rPr>
              <a:t>India</a:t>
            </a:r>
            <a:endParaRPr lang="en-US" sz="8000" dirty="0">
              <a:solidFill>
                <a:schemeClr val="accent1">
                  <a:lumMod val="75000"/>
                </a:schemeClr>
              </a:solidFill>
              <a:latin typeface="Bodoni MT Black" pitchFamily="18" charset="0"/>
            </a:endParaRPr>
          </a:p>
        </p:txBody>
      </p:sp>
      <p:pic>
        <p:nvPicPr>
          <p:cNvPr id="20484" name="Picture 4" descr="India.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86400" y="228600"/>
            <a:ext cx="1981200" cy="1319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69" name="Picture 6" descr="frank.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619657">
            <a:off x="266700" y="4830763"/>
            <a:ext cx="1198563" cy="177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1" name="Picture 11" descr="http://upload.wikimedia.org/wikipedia/commons/4/4d/Constitution_of_India.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856964">
            <a:off x="4587875" y="1231900"/>
            <a:ext cx="3443288" cy="473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Box 10"/>
          <p:cNvSpPr txBox="1"/>
          <p:nvPr/>
        </p:nvSpPr>
        <p:spPr>
          <a:xfrm rot="783805">
            <a:off x="3289300" y="5851525"/>
            <a:ext cx="4648200" cy="646113"/>
          </a:xfrm>
          <a:prstGeom prst="rect">
            <a:avLst/>
          </a:prstGeom>
          <a:noFill/>
        </p:spPr>
        <p:txBody>
          <a:bodyPr>
            <a:spAutoFit/>
          </a:bodyPr>
          <a:lstStyle/>
          <a:p>
            <a:pPr algn="ctr">
              <a:defRPr/>
            </a:pPr>
            <a:r>
              <a:rPr lang="en-US" dirty="0">
                <a:latin typeface="Arial" charset="0"/>
                <a:cs typeface="Arial" charset="0"/>
              </a:rPr>
              <a:t>This is only the Preamble! There are </a:t>
            </a:r>
            <a:r>
              <a:rPr lang="en-US" b="1" dirty="0">
                <a:solidFill>
                  <a:schemeClr val="accent1">
                    <a:lumMod val="40000"/>
                    <a:lumOff val="60000"/>
                  </a:schemeClr>
                </a:solidFill>
                <a:latin typeface="Arial" charset="0"/>
                <a:cs typeface="Arial" charset="0"/>
              </a:rPr>
              <a:t>444</a:t>
            </a:r>
            <a:r>
              <a:rPr lang="en-US" b="1" dirty="0">
                <a:latin typeface="Arial" charset="0"/>
                <a:cs typeface="Arial" charset="0"/>
              </a:rPr>
              <a:t> </a:t>
            </a:r>
            <a:r>
              <a:rPr lang="en-US" dirty="0">
                <a:latin typeface="Arial" charset="0"/>
                <a:cs typeface="Arial" charset="0"/>
              </a:rPr>
              <a:t>articles in the Constitution of India! </a:t>
            </a:r>
          </a:p>
        </p:txBody>
      </p:sp>
    </p:spTree>
    <p:extLst>
      <p:ext uri="{BB962C8B-B14F-4D97-AF65-F5344CB8AC3E}">
        <p14:creationId xmlns:p14="http://schemas.microsoft.com/office/powerpoint/2010/main" xmlns="" val="17791015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2" fill="hold" nodeType="afterEffect">
                                  <p:stCondLst>
                                    <p:cond delay="0"/>
                                  </p:stCondLst>
                                  <p:childTnLst>
                                    <p:set>
                                      <p:cBhvr>
                                        <p:cTn id="6" dur="1" fill="hold">
                                          <p:stCondLst>
                                            <p:cond delay="0"/>
                                          </p:stCondLst>
                                        </p:cTn>
                                        <p:tgtEl>
                                          <p:spTgt spid="11269"/>
                                        </p:tgtEl>
                                        <p:attrNameLst>
                                          <p:attrName>style.visibility</p:attrName>
                                        </p:attrNameLst>
                                      </p:cBhvr>
                                      <p:to>
                                        <p:strVal val="visible"/>
                                      </p:to>
                                    </p:set>
                                    <p:anim calcmode="lin" valueType="num">
                                      <p:cBhvr additive="base">
                                        <p:cTn id="7" dur="500" fill="hold"/>
                                        <p:tgtEl>
                                          <p:spTgt spid="11269"/>
                                        </p:tgtEl>
                                        <p:attrNameLst>
                                          <p:attrName>ppt_x</p:attrName>
                                        </p:attrNameLst>
                                      </p:cBhvr>
                                      <p:tavLst>
                                        <p:tav tm="0">
                                          <p:val>
                                            <p:strVal val="0-#ppt_w/2"/>
                                          </p:val>
                                        </p:tav>
                                        <p:tav tm="100000">
                                          <p:val>
                                            <p:strVal val="#ppt_x"/>
                                          </p:val>
                                        </p:tav>
                                      </p:tavLst>
                                    </p:anim>
                                    <p:anim calcmode="lin" valueType="num">
                                      <p:cBhvr additive="base">
                                        <p:cTn id="8" dur="500" fill="hold"/>
                                        <p:tgtEl>
                                          <p:spTgt spid="1126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 presetClass="entr" presetSubtype="0" fill="hold" grpId="0" nodeType="afterEffect">
                                  <p:stCondLst>
                                    <p:cond delay="0"/>
                                  </p:stCondLst>
                                  <p:childTnLst>
                                    <p:set>
                                      <p:cBhvr>
                                        <p:cTn id="11" dur="1" fill="hold">
                                          <p:stCondLst>
                                            <p:cond delay="499"/>
                                          </p:stCondLst>
                                        </p:cTn>
                                        <p:tgtEl>
                                          <p:spTgt spid="6"/>
                                        </p:tgtEl>
                                        <p:attrNameLst>
                                          <p:attrName>style.visibility</p:attrName>
                                        </p:attrNameLst>
                                      </p:cBhvr>
                                      <p:to>
                                        <p:strVal val="visible"/>
                                      </p:to>
                                    </p:set>
                                  </p:childTnLst>
                                </p:cTn>
                              </p:par>
                            </p:childTnLst>
                          </p:cTn>
                        </p:par>
                        <p:par>
                          <p:cTn id="12" fill="hold" nodeType="afterGroup">
                            <p:stCondLst>
                              <p:cond delay="1000"/>
                            </p:stCondLst>
                            <p:childTnLst>
                              <p:par>
                                <p:cTn id="13" presetID="23" presetClass="entr" presetSubtype="16" fill="hold" nodeType="afterEffect">
                                  <p:stCondLst>
                                    <p:cond delay="0"/>
                                  </p:stCondLst>
                                  <p:childTnLst>
                                    <p:set>
                                      <p:cBhvr>
                                        <p:cTn id="14" dur="1" fill="hold">
                                          <p:stCondLst>
                                            <p:cond delay="0"/>
                                          </p:stCondLst>
                                        </p:cTn>
                                        <p:tgtEl>
                                          <p:spTgt spid="10251"/>
                                        </p:tgtEl>
                                        <p:attrNameLst>
                                          <p:attrName>style.visibility</p:attrName>
                                        </p:attrNameLst>
                                      </p:cBhvr>
                                      <p:to>
                                        <p:strVal val="visible"/>
                                      </p:to>
                                    </p:set>
                                    <p:anim calcmode="lin" valueType="num">
                                      <p:cBhvr>
                                        <p:cTn id="15" dur="500" fill="hold"/>
                                        <p:tgtEl>
                                          <p:spTgt spid="10251"/>
                                        </p:tgtEl>
                                        <p:attrNameLst>
                                          <p:attrName>ppt_w</p:attrName>
                                        </p:attrNameLst>
                                      </p:cBhvr>
                                      <p:tavLst>
                                        <p:tav tm="0">
                                          <p:val>
                                            <p:fltVal val="0"/>
                                          </p:val>
                                        </p:tav>
                                        <p:tav tm="100000">
                                          <p:val>
                                            <p:strVal val="#ppt_w"/>
                                          </p:val>
                                        </p:tav>
                                      </p:tavLst>
                                    </p:anim>
                                    <p:anim calcmode="lin" valueType="num">
                                      <p:cBhvr>
                                        <p:cTn id="16" dur="500" fill="hold"/>
                                        <p:tgtEl>
                                          <p:spTgt spid="10251"/>
                                        </p:tgtEl>
                                        <p:attrNameLst>
                                          <p:attrName>ppt_h</p:attrName>
                                        </p:attrNameLst>
                                      </p:cBhvr>
                                      <p:tavLst>
                                        <p:tav tm="0">
                                          <p:val>
                                            <p:fltVal val="0"/>
                                          </p:val>
                                        </p:tav>
                                        <p:tav tm="100000">
                                          <p:val>
                                            <p:strVal val="#ppt_h"/>
                                          </p:val>
                                        </p:tav>
                                      </p:tavLst>
                                    </p:anim>
                                  </p:childTnLst>
                                </p:cTn>
                              </p:par>
                            </p:childTnLst>
                          </p:cTn>
                        </p:par>
                        <p:par>
                          <p:cTn id="17" fill="hold" nodeType="afterGroup">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dissolv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11"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omasundaram.info/__oneclick_uploads/2008/08/vivek_utsav_speech.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735183">
            <a:off x="4719186" y="1174414"/>
            <a:ext cx="3200400" cy="426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1" name="Picture 4" descr="http://i.telegraph.co.uk/telegraph/multimedia/archive/01295/protest_1295282a.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87850" y="3962400"/>
            <a:ext cx="4451350" cy="2600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8" name="Picture 6" descr="frank.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619657">
            <a:off x="266700" y="4830763"/>
            <a:ext cx="1198563" cy="177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itle 1"/>
          <p:cNvSpPr>
            <a:spLocks noGrp="1"/>
          </p:cNvSpPr>
          <p:nvPr>
            <p:ph type="title"/>
          </p:nvPr>
        </p:nvSpPr>
        <p:spPr>
          <a:xfrm>
            <a:off x="2362200" y="304800"/>
            <a:ext cx="3200400" cy="1143000"/>
          </a:xfrm>
          <a:ln>
            <a:miter lim="800000"/>
            <a:headEnd/>
            <a:tailEnd/>
          </a:ln>
        </p:spPr>
        <p:txBody>
          <a:bodyPr>
            <a:noAutofit/>
            <a:scene3d>
              <a:camera prst="orthographicFront"/>
              <a:lightRig rig="threePt" dir="t"/>
            </a:scene3d>
            <a:sp3d extrusionH="57150">
              <a:bevelT w="38100" h="38100"/>
            </a:sp3d>
          </a:bodyPr>
          <a:lstStyle/>
          <a:p>
            <a:pPr eaLnBrk="1" fontAlgn="auto" hangingPunct="1">
              <a:spcAft>
                <a:spcPts val="0"/>
              </a:spcAft>
              <a:defRPr/>
            </a:pPr>
            <a:r>
              <a:rPr lang="en-US" sz="8000" dirty="0" smtClean="0">
                <a:solidFill>
                  <a:schemeClr val="accent1">
                    <a:lumMod val="75000"/>
                  </a:schemeClr>
                </a:solidFill>
                <a:latin typeface="Bodoni MT Black" pitchFamily="18" charset="0"/>
              </a:rPr>
              <a:t>India</a:t>
            </a:r>
            <a:endParaRPr lang="en-US" sz="8000" dirty="0">
              <a:solidFill>
                <a:schemeClr val="accent1">
                  <a:lumMod val="75000"/>
                </a:schemeClr>
              </a:solidFill>
              <a:latin typeface="Bodoni MT Black" pitchFamily="18" charset="0"/>
            </a:endParaRPr>
          </a:p>
        </p:txBody>
      </p:sp>
      <p:pic>
        <p:nvPicPr>
          <p:cNvPr id="21510" name="Picture 4" descr="India.pn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486400" y="228600"/>
            <a:ext cx="1981200" cy="1319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ounded Rectangular Callout 3"/>
          <p:cNvSpPr/>
          <p:nvPr/>
        </p:nvSpPr>
        <p:spPr>
          <a:xfrm>
            <a:off x="533400" y="1600200"/>
            <a:ext cx="4114800" cy="2932113"/>
          </a:xfrm>
          <a:prstGeom prst="wedgeRoundRectCallout">
            <a:avLst>
              <a:gd name="adj1" fmla="val 352"/>
              <a:gd name="adj2" fmla="val 71846"/>
              <a:gd name="adj3" fmla="val 16667"/>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a:solidFill>
                  <a:srgbClr val="3F6D19"/>
                </a:solidFill>
                <a:latin typeface="Aharoni" pitchFamily="2" charset="-79"/>
                <a:cs typeface="Aharoni" pitchFamily="2" charset="-79"/>
              </a:rPr>
              <a:t>It lays out specific rights, much like the U.S. Constitution. </a:t>
            </a:r>
          </a:p>
        </p:txBody>
      </p:sp>
    </p:spTree>
    <p:extLst>
      <p:ext uri="{BB962C8B-B14F-4D97-AF65-F5344CB8AC3E}">
        <p14:creationId xmlns:p14="http://schemas.microsoft.com/office/powerpoint/2010/main" xmlns="" val="1134786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strVal val="2/3*#ppt_w"/>
                                          </p:val>
                                        </p:tav>
                                        <p:tav tm="100000">
                                          <p:val>
                                            <p:strVal val="#ppt_w"/>
                                          </p:val>
                                        </p:tav>
                                      </p:tavLst>
                                    </p:anim>
                                    <p:anim calcmode="lin" valueType="num">
                                      <p:cBhvr>
                                        <p:cTn id="8" dur="500" fill="hold"/>
                                        <p:tgtEl>
                                          <p:spTgt spid="12290"/>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500"/>
                            </p:stCondLst>
                            <p:childTnLst>
                              <p:par>
                                <p:cTn id="10" presetID="23" presetClass="entr" presetSubtype="288" fill="hold" nodeType="afterEffect">
                                  <p:stCondLst>
                                    <p:cond delay="0"/>
                                  </p:stCondLst>
                                  <p:childTnLst>
                                    <p:set>
                                      <p:cBhvr>
                                        <p:cTn id="11" dur="1" fill="hold">
                                          <p:stCondLst>
                                            <p:cond delay="0"/>
                                          </p:stCondLst>
                                        </p:cTn>
                                        <p:tgtEl>
                                          <p:spTgt spid="12291"/>
                                        </p:tgtEl>
                                        <p:attrNameLst>
                                          <p:attrName>style.visibility</p:attrName>
                                        </p:attrNameLst>
                                      </p:cBhvr>
                                      <p:to>
                                        <p:strVal val="visible"/>
                                      </p:to>
                                    </p:set>
                                    <p:anim calcmode="lin" valueType="num">
                                      <p:cBhvr>
                                        <p:cTn id="12" dur="500" fill="hold"/>
                                        <p:tgtEl>
                                          <p:spTgt spid="12291"/>
                                        </p:tgtEl>
                                        <p:attrNameLst>
                                          <p:attrName>ppt_w</p:attrName>
                                        </p:attrNameLst>
                                      </p:cBhvr>
                                      <p:tavLst>
                                        <p:tav tm="0">
                                          <p:val>
                                            <p:strVal val="4/3*#ppt_w"/>
                                          </p:val>
                                        </p:tav>
                                        <p:tav tm="100000">
                                          <p:val>
                                            <p:strVal val="#ppt_w"/>
                                          </p:val>
                                        </p:tav>
                                      </p:tavLst>
                                    </p:anim>
                                    <p:anim calcmode="lin" valueType="num">
                                      <p:cBhvr>
                                        <p:cTn id="13" dur="500" fill="hold"/>
                                        <p:tgtEl>
                                          <p:spTgt spid="1229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F6600"/>
                </a:solidFill>
                <a:effectLst>
                  <a:outerShdw blurRad="38100" dist="38100" dir="2700000" algn="tl">
                    <a:srgbClr val="000000"/>
                  </a:outerShdw>
                </a:effectLst>
                <a:latin typeface="Britannic Bold" pitchFamily="34" charset="0"/>
              </a:rPr>
              <a:t>COMPARE IT!</a:t>
            </a:r>
          </a:p>
        </p:txBody>
      </p:sp>
      <p:sp>
        <p:nvSpPr>
          <p:cNvPr id="76803" name="Text Box 3"/>
          <p:cNvSpPr txBox="1">
            <a:spLocks noChangeArrowheads="1"/>
          </p:cNvSpPr>
          <p:nvPr/>
        </p:nvSpPr>
        <p:spPr bwMode="auto">
          <a:xfrm>
            <a:off x="2971800" y="762000"/>
            <a:ext cx="35052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Freedom of Speech</a:t>
            </a:r>
          </a:p>
        </p:txBody>
      </p:sp>
      <p:sp>
        <p:nvSpPr>
          <p:cNvPr id="76804" name="Text Box 4"/>
          <p:cNvSpPr txBox="1">
            <a:spLocks noChangeArrowheads="1"/>
          </p:cNvSpPr>
          <p:nvPr/>
        </p:nvSpPr>
        <p:spPr bwMode="auto">
          <a:xfrm>
            <a:off x="381000" y="12954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dirty="0"/>
              <a:t>The </a:t>
            </a:r>
            <a:r>
              <a:rPr lang="en-US" sz="2400" b="1" u="sng" dirty="0">
                <a:solidFill>
                  <a:srgbClr val="0000FF"/>
                </a:solidFill>
              </a:rPr>
              <a:t>Unit</a:t>
            </a:r>
            <a:r>
              <a:rPr lang="en-US" sz="2400" b="1" u="sng" dirty="0"/>
              <a:t>ed </a:t>
            </a:r>
            <a:r>
              <a:rPr lang="en-US" sz="2400" b="1" u="sng" dirty="0">
                <a:solidFill>
                  <a:srgbClr val="FF0000"/>
                </a:solidFill>
              </a:rPr>
              <a:t>St</a:t>
            </a:r>
            <a:r>
              <a:rPr lang="en-US" sz="2400" b="1" u="sng" dirty="0"/>
              <a:t>at</a:t>
            </a:r>
            <a:r>
              <a:rPr lang="en-US" sz="2400" b="1" u="sng" dirty="0">
                <a:solidFill>
                  <a:srgbClr val="FF0000"/>
                </a:solidFill>
              </a:rPr>
              <a:t>es</a:t>
            </a:r>
            <a:r>
              <a:rPr lang="en-US" sz="2400" b="1" u="sng" dirty="0"/>
              <a:t> Constitution says:</a:t>
            </a:r>
          </a:p>
        </p:txBody>
      </p:sp>
      <p:sp>
        <p:nvSpPr>
          <p:cNvPr id="76805" name="Text Box 5"/>
          <p:cNvSpPr txBox="1">
            <a:spLocks noChangeArrowheads="1"/>
          </p:cNvSpPr>
          <p:nvPr/>
        </p:nvSpPr>
        <p:spPr bwMode="auto">
          <a:xfrm>
            <a:off x="381000" y="29718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dirty="0">
                <a:solidFill>
                  <a:srgbClr val="FF9933"/>
                </a:solidFill>
              </a:rPr>
              <a:t>In</a:t>
            </a:r>
            <a:r>
              <a:rPr lang="en-US" sz="2400" b="1" u="sng" dirty="0"/>
              <a:t>di</a:t>
            </a:r>
            <a:r>
              <a:rPr lang="en-US" sz="2400" b="1" u="sng" dirty="0">
                <a:solidFill>
                  <a:srgbClr val="33CC33"/>
                </a:solidFill>
              </a:rPr>
              <a:t>a’s</a:t>
            </a:r>
            <a:r>
              <a:rPr lang="en-US" sz="2400" b="1" u="sng" dirty="0"/>
              <a:t> Constitution says:</a:t>
            </a:r>
          </a:p>
        </p:txBody>
      </p:sp>
      <p:sp>
        <p:nvSpPr>
          <p:cNvPr id="76806" name="Text Box 6"/>
          <p:cNvSpPr txBox="1">
            <a:spLocks noChangeArrowheads="1"/>
          </p:cNvSpPr>
          <p:nvPr/>
        </p:nvSpPr>
        <p:spPr bwMode="auto">
          <a:xfrm>
            <a:off x="457200" y="1905000"/>
            <a:ext cx="8229600" cy="762000"/>
          </a:xfrm>
          <a:prstGeom prst="rect">
            <a:avLst/>
          </a:prstGeom>
          <a:noFill/>
          <a:ln w="9525">
            <a:noFill/>
            <a:miter lim="800000"/>
            <a:headEnd/>
            <a:tailEnd/>
          </a:ln>
          <a:effectLst/>
        </p:spPr>
        <p:txBody>
          <a:bodyPr>
            <a:spAutoFit/>
          </a:bodyPr>
          <a:lstStyle/>
          <a:p>
            <a:pPr>
              <a:spcBef>
                <a:spcPct val="50000"/>
              </a:spcBef>
              <a:defRPr/>
            </a:pPr>
            <a:r>
              <a:rPr lang="en-US" sz="2200" i="1" dirty="0"/>
              <a:t>“Congress shall make no law…abridging the freedom of </a:t>
            </a:r>
            <a:r>
              <a:rPr lang="en-US" sz="2200" i="1" dirty="0" smtClean="0"/>
              <a:t>speech…”</a:t>
            </a:r>
            <a:endParaRPr lang="en-US" sz="2200" i="1" dirty="0"/>
          </a:p>
        </p:txBody>
      </p:sp>
      <p:sp>
        <p:nvSpPr>
          <p:cNvPr id="76807" name="Text Box 7"/>
          <p:cNvSpPr txBox="1">
            <a:spLocks noChangeArrowheads="1"/>
          </p:cNvSpPr>
          <p:nvPr/>
        </p:nvSpPr>
        <p:spPr bwMode="auto">
          <a:xfrm>
            <a:off x="381000" y="3433128"/>
            <a:ext cx="8229600" cy="2632075"/>
          </a:xfrm>
          <a:prstGeom prst="rect">
            <a:avLst/>
          </a:prstGeom>
          <a:noFill/>
          <a:ln w="9525">
            <a:noFill/>
            <a:miter lim="800000"/>
            <a:headEnd/>
            <a:tailEnd/>
          </a:ln>
          <a:effectLst/>
        </p:spPr>
        <p:txBody>
          <a:bodyPr wrap="square">
            <a:spAutoFit/>
          </a:bodyPr>
          <a:lstStyle/>
          <a:p>
            <a:pPr>
              <a:spcBef>
                <a:spcPct val="50000"/>
              </a:spcBef>
              <a:defRPr/>
            </a:pPr>
            <a:r>
              <a:rPr lang="en-US" sz="2200" i="1" dirty="0"/>
              <a:t>“All citizens shall have the right to freedom of speech and expression;</a:t>
            </a:r>
          </a:p>
          <a:p>
            <a:pPr>
              <a:spcBef>
                <a:spcPct val="50000"/>
              </a:spcBef>
              <a:defRPr/>
            </a:pPr>
            <a:r>
              <a:rPr lang="en-US" sz="2200" i="1" dirty="0"/>
              <a:t>Nothing…shall…prevent the State from making any law [that] imposes reasonable restrictions on [this right] in the interests of the sovereignty and integrity of India, the security of the State, friendly relations with foreign States, [or] public order, decency, or morality…”</a:t>
            </a:r>
            <a:r>
              <a:rPr lang="en-US" sz="2200" i="1" dirty="0">
                <a:latin typeface="Palatino-Roman" charset="0"/>
                <a:cs typeface="Times New Roman" pitchFamily="18" charset="0"/>
              </a:rPr>
              <a:t> </a:t>
            </a:r>
            <a:endParaRPr lang="en-US" sz="2200" i="1" dirty="0"/>
          </a:p>
        </p:txBody>
      </p:sp>
      <p:pic>
        <p:nvPicPr>
          <p:cNvPr id="76809" name="Picture 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6808" name="Picture 4" descr="India.pn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66800" y="533400"/>
            <a:ext cx="914400" cy="608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9" name="Rectangle 11"/>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graphicFrame>
        <p:nvGraphicFramePr>
          <p:cNvPr id="76810" name="Object 10"/>
          <p:cNvGraphicFramePr>
            <a:graphicFrameLocks noChangeAspect="1"/>
          </p:cNvGraphicFramePr>
          <p:nvPr/>
        </p:nvGraphicFramePr>
        <p:xfrm>
          <a:off x="7086600" y="152400"/>
          <a:ext cx="2057400" cy="1536700"/>
        </p:xfrm>
        <a:graphic>
          <a:graphicData uri="http://schemas.openxmlformats.org/presentationml/2006/ole">
            <p:oleObj spid="_x0000_s281605" r:id="rId6" imgW="5478780" imgH="4091940" progId="Word.Picture.8">
              <p:embed/>
            </p:oleObj>
          </a:graphicData>
        </a:graphic>
      </p:graphicFrame>
    </p:spTree>
    <p:extLst>
      <p:ext uri="{BB962C8B-B14F-4D97-AF65-F5344CB8AC3E}">
        <p14:creationId xmlns:p14="http://schemas.microsoft.com/office/powerpoint/2010/main" xmlns="" val="3448014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802"/>
                                        </p:tgtEl>
                                        <p:attrNameLst>
                                          <p:attrName>style.visibility</p:attrName>
                                        </p:attrNameLst>
                                      </p:cBhvr>
                                      <p:to>
                                        <p:strVal val="visible"/>
                                      </p:to>
                                    </p:set>
                                    <p:anim calcmode="lin" valueType="num">
                                      <p:cBhvr>
                                        <p:cTn id="7" dur="500" fill="hold"/>
                                        <p:tgtEl>
                                          <p:spTgt spid="76802"/>
                                        </p:tgtEl>
                                        <p:attrNameLst>
                                          <p:attrName>ppt_w</p:attrName>
                                        </p:attrNameLst>
                                      </p:cBhvr>
                                      <p:tavLst>
                                        <p:tav tm="0">
                                          <p:val>
                                            <p:fltVal val="0"/>
                                          </p:val>
                                        </p:tav>
                                        <p:tav tm="100000">
                                          <p:val>
                                            <p:strVal val="#ppt_w"/>
                                          </p:val>
                                        </p:tav>
                                      </p:tavLst>
                                    </p:anim>
                                    <p:anim calcmode="lin" valueType="num">
                                      <p:cBhvr>
                                        <p:cTn id="8" dur="500" fill="hold"/>
                                        <p:tgtEl>
                                          <p:spTgt spid="7680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272" fill="hold" nodeType="afterEffect">
                                  <p:stCondLst>
                                    <p:cond delay="0"/>
                                  </p:stCondLst>
                                  <p:childTnLst>
                                    <p:set>
                                      <p:cBhvr>
                                        <p:cTn id="11" dur="1" fill="hold">
                                          <p:stCondLst>
                                            <p:cond delay="0"/>
                                          </p:stCondLst>
                                        </p:cTn>
                                        <p:tgtEl>
                                          <p:spTgt spid="76809"/>
                                        </p:tgtEl>
                                        <p:attrNameLst>
                                          <p:attrName>style.visibility</p:attrName>
                                        </p:attrNameLst>
                                      </p:cBhvr>
                                      <p:to>
                                        <p:strVal val="visible"/>
                                      </p:to>
                                    </p:set>
                                    <p:anim calcmode="lin" valueType="num">
                                      <p:cBhvr>
                                        <p:cTn id="12" dur="500" fill="hold"/>
                                        <p:tgtEl>
                                          <p:spTgt spid="76809"/>
                                        </p:tgtEl>
                                        <p:attrNameLst>
                                          <p:attrName>ppt_w</p:attrName>
                                        </p:attrNameLst>
                                      </p:cBhvr>
                                      <p:tavLst>
                                        <p:tav tm="0">
                                          <p:val>
                                            <p:strVal val="2/3*#ppt_w"/>
                                          </p:val>
                                        </p:tav>
                                        <p:tav tm="100000">
                                          <p:val>
                                            <p:strVal val="#ppt_w"/>
                                          </p:val>
                                        </p:tav>
                                      </p:tavLst>
                                    </p:anim>
                                    <p:anim calcmode="lin" valueType="num">
                                      <p:cBhvr>
                                        <p:cTn id="13" dur="500" fill="hold"/>
                                        <p:tgtEl>
                                          <p:spTgt spid="76809"/>
                                        </p:tgtEl>
                                        <p:attrNameLst>
                                          <p:attrName>ppt_h</p:attrName>
                                        </p:attrNameLst>
                                      </p:cBhvr>
                                      <p:tavLst>
                                        <p:tav tm="0">
                                          <p:val>
                                            <p:strVal val="2/3*#ppt_h"/>
                                          </p:val>
                                        </p:tav>
                                        <p:tav tm="100000">
                                          <p:val>
                                            <p:strVal val="#ppt_h"/>
                                          </p:val>
                                        </p:tav>
                                      </p:tavLst>
                                    </p:anim>
                                  </p:childTnLst>
                                </p:cTn>
                              </p:par>
                            </p:childTnLst>
                          </p:cTn>
                        </p:par>
                        <p:par>
                          <p:cTn id="14" fill="hold" nodeType="afterGroup">
                            <p:stCondLst>
                              <p:cond delay="1000"/>
                            </p:stCondLst>
                            <p:childTnLst>
                              <p:par>
                                <p:cTn id="15" presetID="23" presetClass="entr" presetSubtype="288" fill="hold" nodeType="afterEffect">
                                  <p:stCondLst>
                                    <p:cond delay="0"/>
                                  </p:stCondLst>
                                  <p:childTnLst>
                                    <p:set>
                                      <p:cBhvr>
                                        <p:cTn id="16" dur="1" fill="hold">
                                          <p:stCondLst>
                                            <p:cond delay="0"/>
                                          </p:stCondLst>
                                        </p:cTn>
                                        <p:tgtEl>
                                          <p:spTgt spid="76808"/>
                                        </p:tgtEl>
                                        <p:attrNameLst>
                                          <p:attrName>style.visibility</p:attrName>
                                        </p:attrNameLst>
                                      </p:cBhvr>
                                      <p:to>
                                        <p:strVal val="visible"/>
                                      </p:to>
                                    </p:set>
                                    <p:anim calcmode="lin" valueType="num">
                                      <p:cBhvr>
                                        <p:cTn id="17" dur="500" fill="hold"/>
                                        <p:tgtEl>
                                          <p:spTgt spid="76808"/>
                                        </p:tgtEl>
                                        <p:attrNameLst>
                                          <p:attrName>ppt_w</p:attrName>
                                        </p:attrNameLst>
                                      </p:cBhvr>
                                      <p:tavLst>
                                        <p:tav tm="0">
                                          <p:val>
                                            <p:strVal val="4/3*#ppt_w"/>
                                          </p:val>
                                        </p:tav>
                                        <p:tav tm="100000">
                                          <p:val>
                                            <p:strVal val="#ppt_w"/>
                                          </p:val>
                                        </p:tav>
                                      </p:tavLst>
                                    </p:anim>
                                    <p:anim calcmode="lin" valueType="num">
                                      <p:cBhvr>
                                        <p:cTn id="18" dur="500" fill="hold"/>
                                        <p:tgtEl>
                                          <p:spTgt spid="76808"/>
                                        </p:tgtEl>
                                        <p:attrNameLst>
                                          <p:attrName>ppt_h</p:attrName>
                                        </p:attrNameLst>
                                      </p:cBhvr>
                                      <p:tavLst>
                                        <p:tav tm="0">
                                          <p:val>
                                            <p:strVal val="4/3*#ppt_h"/>
                                          </p:val>
                                        </p:tav>
                                        <p:tav tm="100000">
                                          <p:val>
                                            <p:strVal val="#ppt_h"/>
                                          </p:val>
                                        </p:tav>
                                      </p:tavLst>
                                    </p:anim>
                                  </p:childTnLst>
                                </p:cTn>
                              </p:par>
                            </p:childTnLst>
                          </p:cTn>
                        </p:par>
                        <p:par>
                          <p:cTn id="19" fill="hold" nodeType="afterGroup">
                            <p:stCondLst>
                              <p:cond delay="1500"/>
                            </p:stCondLst>
                            <p:childTnLst>
                              <p:par>
                                <p:cTn id="20" presetID="9" presetClass="entr" presetSubtype="0" fill="hold" grpId="0" nodeType="afterEffect">
                                  <p:stCondLst>
                                    <p:cond delay="0"/>
                                  </p:stCondLst>
                                  <p:childTnLst>
                                    <p:set>
                                      <p:cBhvr>
                                        <p:cTn id="21" dur="1" fill="hold">
                                          <p:stCondLst>
                                            <p:cond delay="0"/>
                                          </p:stCondLst>
                                        </p:cTn>
                                        <p:tgtEl>
                                          <p:spTgt spid="76803"/>
                                        </p:tgtEl>
                                        <p:attrNameLst>
                                          <p:attrName>style.visibility</p:attrName>
                                        </p:attrNameLst>
                                      </p:cBhvr>
                                      <p:to>
                                        <p:strVal val="visible"/>
                                      </p:to>
                                    </p:set>
                                    <p:animEffect transition="in" filter="dissolve">
                                      <p:cBhvr>
                                        <p:cTn id="22" dur="500"/>
                                        <p:tgtEl>
                                          <p:spTgt spid="76803"/>
                                        </p:tgtEl>
                                      </p:cBhvr>
                                    </p:animEffect>
                                  </p:childTnLst>
                                </p:cTn>
                              </p:par>
                            </p:childTnLst>
                          </p:cTn>
                        </p:par>
                        <p:par>
                          <p:cTn id="23" fill="hold" nodeType="afterGroup">
                            <p:stCondLst>
                              <p:cond delay="2000"/>
                            </p:stCondLst>
                            <p:childTnLst>
                              <p:par>
                                <p:cTn id="24" presetID="12" presetClass="entr" presetSubtype="8" fill="hold" nodeType="afterEffect">
                                  <p:stCondLst>
                                    <p:cond delay="0"/>
                                  </p:stCondLst>
                                  <p:childTnLst>
                                    <p:set>
                                      <p:cBhvr>
                                        <p:cTn id="25" dur="1" fill="hold">
                                          <p:stCondLst>
                                            <p:cond delay="0"/>
                                          </p:stCondLst>
                                        </p:cTn>
                                        <p:tgtEl>
                                          <p:spTgt spid="76810"/>
                                        </p:tgtEl>
                                        <p:attrNameLst>
                                          <p:attrName>style.visibility</p:attrName>
                                        </p:attrNameLst>
                                      </p:cBhvr>
                                      <p:to>
                                        <p:strVal val="visible"/>
                                      </p:to>
                                    </p:set>
                                    <p:animEffect transition="in" filter="slide(fromLeft)">
                                      <p:cBhvr>
                                        <p:cTn id="26" dur="500"/>
                                        <p:tgtEl>
                                          <p:spTgt spid="76810"/>
                                        </p:tgtEl>
                                      </p:cBhvr>
                                    </p:animEffect>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76804"/>
                                        </p:tgtEl>
                                        <p:attrNameLst>
                                          <p:attrName>style.visibility</p:attrName>
                                        </p:attrNameLst>
                                      </p:cBhvr>
                                      <p:to>
                                        <p:strVal val="visible"/>
                                      </p:to>
                                    </p:set>
                                    <p:animEffect transition="in" filter="wipe(left)">
                                      <p:cBhvr>
                                        <p:cTn id="30" dur="500"/>
                                        <p:tgtEl>
                                          <p:spTgt spid="76804"/>
                                        </p:tgtEl>
                                      </p:cBhvr>
                                    </p:animEffect>
                                  </p:childTnLst>
                                </p:cTn>
                              </p:par>
                            </p:childTnLst>
                          </p:cTn>
                        </p:par>
                        <p:par>
                          <p:cTn id="31" fill="hold" nodeType="afterGroup">
                            <p:stCondLst>
                              <p:cond delay="3000"/>
                            </p:stCondLst>
                            <p:childTnLst>
                              <p:par>
                                <p:cTn id="32" presetID="9" presetClass="entr" presetSubtype="0" fill="hold" grpId="0" nodeType="afterEffect">
                                  <p:stCondLst>
                                    <p:cond delay="0"/>
                                  </p:stCondLst>
                                  <p:childTnLst>
                                    <p:set>
                                      <p:cBhvr>
                                        <p:cTn id="33" dur="1" fill="hold">
                                          <p:stCondLst>
                                            <p:cond delay="0"/>
                                          </p:stCondLst>
                                        </p:cTn>
                                        <p:tgtEl>
                                          <p:spTgt spid="76806"/>
                                        </p:tgtEl>
                                        <p:attrNameLst>
                                          <p:attrName>style.visibility</p:attrName>
                                        </p:attrNameLst>
                                      </p:cBhvr>
                                      <p:to>
                                        <p:strVal val="visible"/>
                                      </p:to>
                                    </p:set>
                                    <p:animEffect transition="in" filter="dissolve">
                                      <p:cBhvr>
                                        <p:cTn id="34" dur="500"/>
                                        <p:tgtEl>
                                          <p:spTgt spid="76806"/>
                                        </p:tgtEl>
                                      </p:cBhvr>
                                    </p:animEffect>
                                  </p:childTnLst>
                                </p:cTn>
                              </p:par>
                            </p:childTnLst>
                          </p:cTn>
                        </p:par>
                        <p:par>
                          <p:cTn id="35" fill="hold" nodeType="afterGroup">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76805"/>
                                        </p:tgtEl>
                                        <p:attrNameLst>
                                          <p:attrName>style.visibility</p:attrName>
                                        </p:attrNameLst>
                                      </p:cBhvr>
                                      <p:to>
                                        <p:strVal val="visible"/>
                                      </p:to>
                                    </p:set>
                                    <p:animEffect transition="in" filter="wipe(left)">
                                      <p:cBhvr>
                                        <p:cTn id="38" dur="500"/>
                                        <p:tgtEl>
                                          <p:spTgt spid="76805"/>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76807"/>
                                        </p:tgtEl>
                                        <p:attrNameLst>
                                          <p:attrName>style.visibility</p:attrName>
                                        </p:attrNameLst>
                                      </p:cBhvr>
                                      <p:to>
                                        <p:strVal val="visible"/>
                                      </p:to>
                                    </p:set>
                                    <p:animEffect transition="in" filter="dissolve">
                                      <p:cBhvr>
                                        <p:cTn id="43" dur="500"/>
                                        <p:tgtEl>
                                          <p:spTgt spid="76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autoUpdateAnimBg="0"/>
      <p:bldP spid="76803" grpId="0" autoUpdateAnimBg="0"/>
      <p:bldP spid="76804" grpId="0" autoUpdateAnimBg="0"/>
      <p:bldP spid="76805" grpId="0" autoUpdateAnimBg="0"/>
      <p:bldP spid="76806" grpId="0" autoUpdateAnimBg="0"/>
      <p:bldP spid="7680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F6600"/>
                </a:solidFill>
                <a:effectLst>
                  <a:outerShdw blurRad="38100" dist="38100" dir="2700000" algn="tl">
                    <a:srgbClr val="000000"/>
                  </a:outerShdw>
                </a:effectLst>
                <a:latin typeface="Britannic Bold" pitchFamily="34" charset="0"/>
              </a:rPr>
              <a:t>COMPARE IT!</a:t>
            </a:r>
          </a:p>
        </p:txBody>
      </p:sp>
      <p:sp>
        <p:nvSpPr>
          <p:cNvPr id="78851" name="Text Box 3"/>
          <p:cNvSpPr txBox="1">
            <a:spLocks noChangeArrowheads="1"/>
          </p:cNvSpPr>
          <p:nvPr/>
        </p:nvSpPr>
        <p:spPr bwMode="auto">
          <a:xfrm>
            <a:off x="2743200" y="762000"/>
            <a:ext cx="39624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Freedom of the Press</a:t>
            </a:r>
          </a:p>
        </p:txBody>
      </p:sp>
      <p:sp>
        <p:nvSpPr>
          <p:cNvPr id="78852" name="Text Box 4"/>
          <p:cNvSpPr txBox="1">
            <a:spLocks noChangeArrowheads="1"/>
          </p:cNvSpPr>
          <p:nvPr/>
        </p:nvSpPr>
        <p:spPr bwMode="auto">
          <a:xfrm>
            <a:off x="381000" y="1524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dirty="0"/>
              <a:t>The </a:t>
            </a:r>
            <a:r>
              <a:rPr lang="en-US" sz="2400" b="1" u="sng" dirty="0">
                <a:solidFill>
                  <a:srgbClr val="0000FF"/>
                </a:solidFill>
              </a:rPr>
              <a:t>Unit</a:t>
            </a:r>
            <a:r>
              <a:rPr lang="en-US" sz="2400" b="1" u="sng" dirty="0"/>
              <a:t>ed </a:t>
            </a:r>
            <a:r>
              <a:rPr lang="en-US" sz="2400" b="1" u="sng" dirty="0">
                <a:solidFill>
                  <a:srgbClr val="FF0000"/>
                </a:solidFill>
              </a:rPr>
              <a:t>St</a:t>
            </a:r>
            <a:r>
              <a:rPr lang="en-US" sz="2400" b="1" u="sng" dirty="0"/>
              <a:t>at</a:t>
            </a:r>
            <a:r>
              <a:rPr lang="en-US" sz="2400" b="1" u="sng" dirty="0">
                <a:solidFill>
                  <a:srgbClr val="FF0000"/>
                </a:solidFill>
              </a:rPr>
              <a:t>es</a:t>
            </a:r>
            <a:r>
              <a:rPr lang="en-US" sz="2400" b="1" u="sng" dirty="0"/>
              <a:t> Constitution says:</a:t>
            </a:r>
          </a:p>
        </p:txBody>
      </p:sp>
      <p:sp>
        <p:nvSpPr>
          <p:cNvPr id="78853" name="Text Box 5"/>
          <p:cNvSpPr txBox="1">
            <a:spLocks noChangeArrowheads="1"/>
          </p:cNvSpPr>
          <p:nvPr/>
        </p:nvSpPr>
        <p:spPr bwMode="auto">
          <a:xfrm>
            <a:off x="381000" y="32004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dirty="0">
                <a:solidFill>
                  <a:srgbClr val="FF9933"/>
                </a:solidFill>
              </a:rPr>
              <a:t>In</a:t>
            </a:r>
            <a:r>
              <a:rPr lang="en-US" sz="2400" b="1" u="sng" dirty="0"/>
              <a:t>di</a:t>
            </a:r>
            <a:r>
              <a:rPr lang="en-US" sz="2400" b="1" u="sng" dirty="0">
                <a:solidFill>
                  <a:srgbClr val="33CC33"/>
                </a:solidFill>
              </a:rPr>
              <a:t>a’s</a:t>
            </a:r>
            <a:r>
              <a:rPr lang="en-US" sz="2400" b="1" u="sng" dirty="0"/>
              <a:t> Constitution says:</a:t>
            </a:r>
          </a:p>
        </p:txBody>
      </p:sp>
      <p:sp>
        <p:nvSpPr>
          <p:cNvPr id="78854" name="Text Box 6"/>
          <p:cNvSpPr txBox="1">
            <a:spLocks noChangeArrowheads="1"/>
          </p:cNvSpPr>
          <p:nvPr/>
        </p:nvSpPr>
        <p:spPr bwMode="auto">
          <a:xfrm>
            <a:off x="457200" y="2133600"/>
            <a:ext cx="8229600" cy="762000"/>
          </a:xfrm>
          <a:prstGeom prst="rect">
            <a:avLst/>
          </a:prstGeom>
          <a:noFill/>
          <a:ln w="9525">
            <a:noFill/>
            <a:miter lim="800000"/>
            <a:headEnd/>
            <a:tailEnd/>
          </a:ln>
          <a:effectLst/>
        </p:spPr>
        <p:txBody>
          <a:bodyPr>
            <a:spAutoFit/>
          </a:bodyPr>
          <a:lstStyle/>
          <a:p>
            <a:pPr>
              <a:spcBef>
                <a:spcPct val="50000"/>
              </a:spcBef>
              <a:defRPr/>
            </a:pPr>
            <a:r>
              <a:rPr lang="en-US" sz="2200" i="1" dirty="0"/>
              <a:t>“Congress shall make no law…abridging the freedom.. of the press…”</a:t>
            </a:r>
          </a:p>
        </p:txBody>
      </p:sp>
      <p:sp>
        <p:nvSpPr>
          <p:cNvPr id="78855" name="Text Box 7"/>
          <p:cNvSpPr txBox="1">
            <a:spLocks noChangeArrowheads="1"/>
          </p:cNvSpPr>
          <p:nvPr/>
        </p:nvSpPr>
        <p:spPr bwMode="auto">
          <a:xfrm>
            <a:off x="547688" y="3767455"/>
            <a:ext cx="8229600" cy="762000"/>
          </a:xfrm>
          <a:prstGeom prst="rect">
            <a:avLst/>
          </a:prstGeom>
          <a:noFill/>
          <a:ln w="9525">
            <a:noFill/>
            <a:miter lim="800000"/>
            <a:headEnd/>
            <a:tailEnd/>
          </a:ln>
          <a:effectLst/>
        </p:spPr>
        <p:txBody>
          <a:bodyPr>
            <a:spAutoFit/>
          </a:bodyPr>
          <a:lstStyle/>
          <a:p>
            <a:pPr>
              <a:spcBef>
                <a:spcPct val="50000"/>
              </a:spcBef>
              <a:defRPr/>
            </a:pPr>
            <a:r>
              <a:rPr lang="en-US" sz="2200" i="1" dirty="0"/>
              <a:t>“All citizens shall have the right to freedom of speech and expression…”</a:t>
            </a:r>
          </a:p>
        </p:txBody>
      </p:sp>
      <p:pic>
        <p:nvPicPr>
          <p:cNvPr id="22536"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37" name="Picture 4" descr="India.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66800" y="533400"/>
            <a:ext cx="914400" cy="608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60" name="Picture 1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315200" y="228600"/>
            <a:ext cx="1462088" cy="1095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861" name="Text Box 13"/>
          <p:cNvSpPr txBox="1">
            <a:spLocks noChangeArrowheads="1"/>
          </p:cNvSpPr>
          <p:nvPr/>
        </p:nvSpPr>
        <p:spPr bwMode="auto">
          <a:xfrm>
            <a:off x="1524000" y="4577080"/>
            <a:ext cx="5791200" cy="762000"/>
          </a:xfrm>
          <a:prstGeom prst="rect">
            <a:avLst/>
          </a:prstGeom>
          <a:noFill/>
          <a:ln w="9525">
            <a:noFill/>
            <a:miter lim="800000"/>
            <a:headEnd/>
            <a:tailEnd/>
          </a:ln>
          <a:effectLst/>
        </p:spPr>
        <p:txBody>
          <a:bodyPr>
            <a:spAutoFit/>
          </a:bodyPr>
          <a:lstStyle/>
          <a:p>
            <a:pPr>
              <a:spcBef>
                <a:spcPct val="50000"/>
              </a:spcBef>
              <a:defRPr/>
            </a:pPr>
            <a:r>
              <a:rPr lang="en-US" sz="2200" dirty="0"/>
              <a:t>There is no separate “freedom of the press” in India’s constitution.</a:t>
            </a:r>
          </a:p>
        </p:txBody>
      </p:sp>
      <p:sp>
        <p:nvSpPr>
          <p:cNvPr id="78862" name="Text Box 14"/>
          <p:cNvSpPr txBox="1">
            <a:spLocks noChangeArrowheads="1"/>
          </p:cNvSpPr>
          <p:nvPr/>
        </p:nvSpPr>
        <p:spPr bwMode="auto">
          <a:xfrm>
            <a:off x="1066800" y="4577080"/>
            <a:ext cx="457200" cy="457200"/>
          </a:xfrm>
          <a:prstGeom prst="rect">
            <a:avLst/>
          </a:prstGeom>
          <a:noFill/>
          <a:ln w="9525">
            <a:noFill/>
            <a:miter lim="800000"/>
            <a:headEnd/>
            <a:tailEnd/>
          </a:ln>
          <a:effectLst/>
        </p:spPr>
        <p:txBody>
          <a:bodyPr>
            <a:spAutoFit/>
          </a:bodyPr>
          <a:lstStyle/>
          <a:p>
            <a:pPr>
              <a:spcBef>
                <a:spcPct val="50000"/>
              </a:spcBef>
              <a:defRPr/>
            </a:pPr>
            <a:r>
              <a:rPr lang="en-US" sz="2400">
                <a:effectLst>
                  <a:outerShdw blurRad="38100" dist="38100" dir="2700000" algn="tl">
                    <a:srgbClr val="000000"/>
                  </a:outerShdw>
                </a:effectLst>
                <a:sym typeface="Wingdings" pitchFamily="2" charset="2"/>
              </a:rPr>
              <a:t></a:t>
            </a:r>
            <a:endParaRPr lang="en-US" sz="2400">
              <a:effectLst>
                <a:outerShdw blurRad="38100" dist="38100" dir="2700000" algn="tl">
                  <a:srgbClr val="000000"/>
                </a:outerShdw>
              </a:effectLst>
            </a:endParaRPr>
          </a:p>
        </p:txBody>
      </p:sp>
      <p:sp>
        <p:nvSpPr>
          <p:cNvPr id="78863" name="Text Box 15"/>
          <p:cNvSpPr txBox="1">
            <a:spLocks noChangeArrowheads="1"/>
          </p:cNvSpPr>
          <p:nvPr/>
        </p:nvSpPr>
        <p:spPr bwMode="auto">
          <a:xfrm>
            <a:off x="1524000" y="5415280"/>
            <a:ext cx="5791200" cy="427038"/>
          </a:xfrm>
          <a:prstGeom prst="rect">
            <a:avLst/>
          </a:prstGeom>
          <a:noFill/>
          <a:ln w="9525">
            <a:noFill/>
            <a:miter lim="800000"/>
            <a:headEnd/>
            <a:tailEnd/>
          </a:ln>
          <a:effectLst/>
        </p:spPr>
        <p:txBody>
          <a:bodyPr>
            <a:spAutoFit/>
          </a:bodyPr>
          <a:lstStyle/>
          <a:p>
            <a:pPr>
              <a:spcBef>
                <a:spcPct val="50000"/>
              </a:spcBef>
              <a:defRPr/>
            </a:pPr>
            <a:r>
              <a:rPr lang="en-US" sz="2200" dirty="0"/>
              <a:t>“Freedom of speech” works double duty!</a:t>
            </a:r>
          </a:p>
        </p:txBody>
      </p:sp>
      <p:sp>
        <p:nvSpPr>
          <p:cNvPr id="78864" name="Text Box 16"/>
          <p:cNvSpPr txBox="1">
            <a:spLocks noChangeArrowheads="1"/>
          </p:cNvSpPr>
          <p:nvPr/>
        </p:nvSpPr>
        <p:spPr bwMode="auto">
          <a:xfrm>
            <a:off x="1066800" y="5415280"/>
            <a:ext cx="457200" cy="457200"/>
          </a:xfrm>
          <a:prstGeom prst="rect">
            <a:avLst/>
          </a:prstGeom>
          <a:noFill/>
          <a:ln w="9525">
            <a:noFill/>
            <a:miter lim="800000"/>
            <a:headEnd/>
            <a:tailEnd/>
          </a:ln>
          <a:effectLst/>
        </p:spPr>
        <p:txBody>
          <a:bodyPr>
            <a:spAutoFit/>
          </a:bodyPr>
          <a:lstStyle/>
          <a:p>
            <a:pPr>
              <a:spcBef>
                <a:spcPct val="50000"/>
              </a:spcBef>
              <a:defRPr/>
            </a:pPr>
            <a:r>
              <a:rPr lang="en-US" sz="2400">
                <a:effectLst>
                  <a:outerShdw blurRad="38100" dist="38100" dir="2700000" algn="tl">
                    <a:srgbClr val="000000"/>
                  </a:outerShdw>
                </a:effectLst>
                <a:sym typeface="Wingdings" pitchFamily="2" charset="2"/>
              </a:rPr>
              <a:t></a:t>
            </a:r>
            <a:endParaRPr lang="en-US" sz="2400">
              <a:effectLst>
                <a:outerShdw blurRad="38100" dist="38100" dir="2700000" algn="tl">
                  <a:srgbClr val="000000"/>
                </a:outerShdw>
              </a:effectLst>
            </a:endParaRPr>
          </a:p>
        </p:txBody>
      </p:sp>
    </p:spTree>
    <p:extLst>
      <p:ext uri="{BB962C8B-B14F-4D97-AF65-F5344CB8AC3E}">
        <p14:creationId xmlns:p14="http://schemas.microsoft.com/office/powerpoint/2010/main" xmlns="" val="9247854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8851"/>
                                        </p:tgtEl>
                                        <p:attrNameLst>
                                          <p:attrName>style.visibility</p:attrName>
                                        </p:attrNameLst>
                                      </p:cBhvr>
                                      <p:to>
                                        <p:strVal val="visible"/>
                                      </p:to>
                                    </p:set>
                                    <p:animEffect transition="in" filter="dissolve">
                                      <p:cBhvr>
                                        <p:cTn id="7" dur="500"/>
                                        <p:tgtEl>
                                          <p:spTgt spid="78851"/>
                                        </p:tgtEl>
                                      </p:cBhvr>
                                    </p:animEffect>
                                  </p:childTnLst>
                                </p:cTn>
                              </p:par>
                            </p:childTnLst>
                          </p:cTn>
                        </p:par>
                        <p:par>
                          <p:cTn id="8" fill="hold" nodeType="afterGroup">
                            <p:stCondLst>
                              <p:cond delay="500"/>
                            </p:stCondLst>
                            <p:childTnLst>
                              <p:par>
                                <p:cTn id="9" presetID="15" presetClass="entr" presetSubtype="0" fill="hold" nodeType="afterEffect">
                                  <p:stCondLst>
                                    <p:cond delay="0"/>
                                  </p:stCondLst>
                                  <p:childTnLst>
                                    <p:set>
                                      <p:cBhvr>
                                        <p:cTn id="10" dur="1" fill="hold">
                                          <p:stCondLst>
                                            <p:cond delay="0"/>
                                          </p:stCondLst>
                                        </p:cTn>
                                        <p:tgtEl>
                                          <p:spTgt spid="78860"/>
                                        </p:tgtEl>
                                        <p:attrNameLst>
                                          <p:attrName>style.visibility</p:attrName>
                                        </p:attrNameLst>
                                      </p:cBhvr>
                                      <p:to>
                                        <p:strVal val="visible"/>
                                      </p:to>
                                    </p:set>
                                    <p:anim calcmode="lin" valueType="num">
                                      <p:cBhvr>
                                        <p:cTn id="11" dur="1000" fill="hold"/>
                                        <p:tgtEl>
                                          <p:spTgt spid="78860"/>
                                        </p:tgtEl>
                                        <p:attrNameLst>
                                          <p:attrName>ppt_w</p:attrName>
                                        </p:attrNameLst>
                                      </p:cBhvr>
                                      <p:tavLst>
                                        <p:tav tm="0">
                                          <p:val>
                                            <p:fltVal val="0"/>
                                          </p:val>
                                        </p:tav>
                                        <p:tav tm="100000">
                                          <p:val>
                                            <p:strVal val="#ppt_w"/>
                                          </p:val>
                                        </p:tav>
                                      </p:tavLst>
                                    </p:anim>
                                    <p:anim calcmode="lin" valueType="num">
                                      <p:cBhvr>
                                        <p:cTn id="12" dur="1000" fill="hold"/>
                                        <p:tgtEl>
                                          <p:spTgt spid="78860"/>
                                        </p:tgtEl>
                                        <p:attrNameLst>
                                          <p:attrName>ppt_h</p:attrName>
                                        </p:attrNameLst>
                                      </p:cBhvr>
                                      <p:tavLst>
                                        <p:tav tm="0">
                                          <p:val>
                                            <p:fltVal val="0"/>
                                          </p:val>
                                        </p:tav>
                                        <p:tav tm="100000">
                                          <p:val>
                                            <p:strVal val="#ppt_h"/>
                                          </p:val>
                                        </p:tav>
                                      </p:tavLst>
                                    </p:anim>
                                    <p:anim calcmode="lin" valueType="num">
                                      <p:cBhvr>
                                        <p:cTn id="13" dur="1000" fill="hold"/>
                                        <p:tgtEl>
                                          <p:spTgt spid="78860"/>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78860"/>
                                        </p:tgtEl>
                                        <p:attrNameLst>
                                          <p:attrName>ppt_y</p:attrName>
                                        </p:attrNameLst>
                                      </p:cBhvr>
                                      <p:tavLst>
                                        <p:tav tm="0" fmla="#ppt_y+(sin(-2*pi*(1-$))*-#ppt_x+cos(-2*pi*(1-$))*(1-#ppt_y))*(1-$)">
                                          <p:val>
                                            <p:fltVal val="0"/>
                                          </p:val>
                                        </p:tav>
                                        <p:tav tm="100000">
                                          <p:val>
                                            <p:fltVal val="1"/>
                                          </p:val>
                                        </p:tav>
                                      </p:tavLst>
                                    </p:anim>
                                  </p:childTnLst>
                                </p:cTn>
                              </p:par>
                            </p:childTnLst>
                          </p:cTn>
                        </p:par>
                        <p:par>
                          <p:cTn id="15" fill="hold" nodeType="afterGroup">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78852"/>
                                        </p:tgtEl>
                                        <p:attrNameLst>
                                          <p:attrName>style.visibility</p:attrName>
                                        </p:attrNameLst>
                                      </p:cBhvr>
                                      <p:to>
                                        <p:strVal val="visible"/>
                                      </p:to>
                                    </p:set>
                                    <p:animEffect transition="in" filter="wipe(left)">
                                      <p:cBhvr>
                                        <p:cTn id="18" dur="500"/>
                                        <p:tgtEl>
                                          <p:spTgt spid="78852"/>
                                        </p:tgtEl>
                                      </p:cBhvr>
                                    </p:animEffect>
                                  </p:childTnLst>
                                </p:cTn>
                              </p:par>
                            </p:childTnLst>
                          </p:cTn>
                        </p:par>
                        <p:par>
                          <p:cTn id="19" fill="hold" nodeType="afterGroup">
                            <p:stCondLst>
                              <p:cond delay="2000"/>
                            </p:stCondLst>
                            <p:childTnLst>
                              <p:par>
                                <p:cTn id="20" presetID="9" presetClass="entr" presetSubtype="0" fill="hold" grpId="0" nodeType="afterEffect">
                                  <p:stCondLst>
                                    <p:cond delay="0"/>
                                  </p:stCondLst>
                                  <p:childTnLst>
                                    <p:set>
                                      <p:cBhvr>
                                        <p:cTn id="21" dur="1" fill="hold">
                                          <p:stCondLst>
                                            <p:cond delay="0"/>
                                          </p:stCondLst>
                                        </p:cTn>
                                        <p:tgtEl>
                                          <p:spTgt spid="78854"/>
                                        </p:tgtEl>
                                        <p:attrNameLst>
                                          <p:attrName>style.visibility</p:attrName>
                                        </p:attrNameLst>
                                      </p:cBhvr>
                                      <p:to>
                                        <p:strVal val="visible"/>
                                      </p:to>
                                    </p:set>
                                    <p:animEffect transition="in" filter="dissolve">
                                      <p:cBhvr>
                                        <p:cTn id="22" dur="500"/>
                                        <p:tgtEl>
                                          <p:spTgt spid="78854"/>
                                        </p:tgtEl>
                                      </p:cBhvr>
                                    </p:animEffect>
                                  </p:childTnLst>
                                </p:cTn>
                              </p:par>
                            </p:childTnLst>
                          </p:cTn>
                        </p:par>
                        <p:par>
                          <p:cTn id="23" fill="hold" nodeType="afterGroup">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78853"/>
                                        </p:tgtEl>
                                        <p:attrNameLst>
                                          <p:attrName>style.visibility</p:attrName>
                                        </p:attrNameLst>
                                      </p:cBhvr>
                                      <p:to>
                                        <p:strVal val="visible"/>
                                      </p:to>
                                    </p:set>
                                    <p:animEffect transition="in" filter="wipe(left)">
                                      <p:cBhvr>
                                        <p:cTn id="26" dur="500"/>
                                        <p:tgtEl>
                                          <p:spTgt spid="7885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78855"/>
                                        </p:tgtEl>
                                        <p:attrNameLst>
                                          <p:attrName>style.visibility</p:attrName>
                                        </p:attrNameLst>
                                      </p:cBhvr>
                                      <p:to>
                                        <p:strVal val="visible"/>
                                      </p:to>
                                    </p:set>
                                    <p:animEffect transition="in" filter="dissolve">
                                      <p:cBhvr>
                                        <p:cTn id="31" dur="500"/>
                                        <p:tgtEl>
                                          <p:spTgt spid="78855"/>
                                        </p:tgtEl>
                                      </p:cBhvr>
                                    </p:animEffect>
                                  </p:childTnLst>
                                </p:cTn>
                              </p:par>
                            </p:childTnLst>
                          </p:cTn>
                        </p:par>
                        <p:par>
                          <p:cTn id="32" fill="hold" nodeType="afterGroup">
                            <p:stCondLst>
                              <p:cond delay="500"/>
                            </p:stCondLst>
                            <p:childTnLst>
                              <p:par>
                                <p:cTn id="33" presetID="12" presetClass="entr" presetSubtype="8" fill="hold" grpId="0" nodeType="afterEffect">
                                  <p:stCondLst>
                                    <p:cond delay="0"/>
                                  </p:stCondLst>
                                  <p:childTnLst>
                                    <p:set>
                                      <p:cBhvr>
                                        <p:cTn id="34" dur="1" fill="hold">
                                          <p:stCondLst>
                                            <p:cond delay="0"/>
                                          </p:stCondLst>
                                        </p:cTn>
                                        <p:tgtEl>
                                          <p:spTgt spid="78862"/>
                                        </p:tgtEl>
                                        <p:attrNameLst>
                                          <p:attrName>style.visibility</p:attrName>
                                        </p:attrNameLst>
                                      </p:cBhvr>
                                      <p:to>
                                        <p:strVal val="visible"/>
                                      </p:to>
                                    </p:set>
                                    <p:animEffect transition="in" filter="slide(fromLeft)">
                                      <p:cBhvr>
                                        <p:cTn id="35" dur="500"/>
                                        <p:tgtEl>
                                          <p:spTgt spid="78862"/>
                                        </p:tgtEl>
                                      </p:cBhvr>
                                    </p:animEffect>
                                  </p:childTnLst>
                                </p:cTn>
                              </p:par>
                            </p:childTnLst>
                          </p:cTn>
                        </p:par>
                        <p:par>
                          <p:cTn id="36" fill="hold" nodeType="afterGroup">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78861"/>
                                        </p:tgtEl>
                                        <p:attrNameLst>
                                          <p:attrName>style.visibility</p:attrName>
                                        </p:attrNameLst>
                                      </p:cBhvr>
                                      <p:to>
                                        <p:strVal val="visible"/>
                                      </p:to>
                                    </p:set>
                                    <p:animEffect transition="in" filter="wipe(left)">
                                      <p:cBhvr>
                                        <p:cTn id="39" dur="500"/>
                                        <p:tgtEl>
                                          <p:spTgt spid="78861"/>
                                        </p:tgtEl>
                                      </p:cBhvr>
                                    </p:animEffect>
                                  </p:childTnLst>
                                </p:cTn>
                              </p:par>
                            </p:childTnLst>
                          </p:cTn>
                        </p:par>
                        <p:par>
                          <p:cTn id="40" fill="hold" nodeType="afterGroup">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78864"/>
                                        </p:tgtEl>
                                        <p:attrNameLst>
                                          <p:attrName>style.visibility</p:attrName>
                                        </p:attrNameLst>
                                      </p:cBhvr>
                                      <p:to>
                                        <p:strVal val="visible"/>
                                      </p:to>
                                    </p:set>
                                    <p:animEffect transition="in" filter="wipe(left)">
                                      <p:cBhvr>
                                        <p:cTn id="43" dur="500"/>
                                        <p:tgtEl>
                                          <p:spTgt spid="78864"/>
                                        </p:tgtEl>
                                      </p:cBhvr>
                                    </p:animEffect>
                                  </p:childTnLst>
                                </p:cTn>
                              </p:par>
                            </p:childTnLst>
                          </p:cTn>
                        </p:par>
                        <p:par>
                          <p:cTn id="44" fill="hold" nodeType="afterGroup">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78863"/>
                                        </p:tgtEl>
                                        <p:attrNameLst>
                                          <p:attrName>style.visibility</p:attrName>
                                        </p:attrNameLst>
                                      </p:cBhvr>
                                      <p:to>
                                        <p:strVal val="visible"/>
                                      </p:to>
                                    </p:set>
                                    <p:animEffect transition="in" filter="slide(fromLeft)">
                                      <p:cBhvr>
                                        <p:cTn id="47" dur="500"/>
                                        <p:tgtEl>
                                          <p:spTgt spid="788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autoUpdateAnimBg="0"/>
      <p:bldP spid="78852" grpId="0" autoUpdateAnimBg="0"/>
      <p:bldP spid="78853" grpId="0" autoUpdateAnimBg="0"/>
      <p:bldP spid="78854" grpId="0" autoUpdateAnimBg="0"/>
      <p:bldP spid="78855" grpId="0" autoUpdateAnimBg="0"/>
      <p:bldP spid="78861" grpId="0" autoUpdateAnimBg="0"/>
      <p:bldP spid="78862" grpId="0" autoUpdateAnimBg="0"/>
      <p:bldP spid="78863" grpId="0" autoUpdateAnimBg="0"/>
      <p:bldP spid="7886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F6600"/>
                </a:solidFill>
                <a:effectLst>
                  <a:outerShdw blurRad="38100" dist="38100" dir="2700000" algn="tl">
                    <a:srgbClr val="000000"/>
                  </a:outerShdw>
                </a:effectLst>
                <a:latin typeface="Britannic Bold" pitchFamily="34" charset="0"/>
              </a:rPr>
              <a:t>COMPARE IT!</a:t>
            </a:r>
          </a:p>
        </p:txBody>
      </p:sp>
      <p:sp>
        <p:nvSpPr>
          <p:cNvPr id="77827" name="Text Box 3"/>
          <p:cNvSpPr txBox="1">
            <a:spLocks noChangeArrowheads="1"/>
          </p:cNvSpPr>
          <p:nvPr/>
        </p:nvSpPr>
        <p:spPr bwMode="auto">
          <a:xfrm>
            <a:off x="2819400" y="762000"/>
            <a:ext cx="36576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Freedom of Religion</a:t>
            </a:r>
          </a:p>
        </p:txBody>
      </p:sp>
      <p:sp>
        <p:nvSpPr>
          <p:cNvPr id="77828" name="Text Box 4"/>
          <p:cNvSpPr txBox="1">
            <a:spLocks noChangeArrowheads="1"/>
          </p:cNvSpPr>
          <p:nvPr/>
        </p:nvSpPr>
        <p:spPr bwMode="auto">
          <a:xfrm>
            <a:off x="381000" y="1905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dirty="0"/>
              <a:t>The </a:t>
            </a:r>
            <a:r>
              <a:rPr lang="en-US" sz="2400" b="1" u="sng" dirty="0">
                <a:solidFill>
                  <a:srgbClr val="0000FF"/>
                </a:solidFill>
              </a:rPr>
              <a:t>Unit</a:t>
            </a:r>
            <a:r>
              <a:rPr lang="en-US" sz="2400" b="1" u="sng" dirty="0"/>
              <a:t>ed </a:t>
            </a:r>
            <a:r>
              <a:rPr lang="en-US" sz="2400" b="1" u="sng" dirty="0">
                <a:solidFill>
                  <a:srgbClr val="FF0000"/>
                </a:solidFill>
              </a:rPr>
              <a:t>St</a:t>
            </a:r>
            <a:r>
              <a:rPr lang="en-US" sz="2400" b="1" u="sng" dirty="0"/>
              <a:t>at</a:t>
            </a:r>
            <a:r>
              <a:rPr lang="en-US" sz="2400" b="1" u="sng" dirty="0">
                <a:solidFill>
                  <a:srgbClr val="FF0000"/>
                </a:solidFill>
              </a:rPr>
              <a:t>es</a:t>
            </a:r>
            <a:r>
              <a:rPr lang="en-US" sz="2400" b="1" u="sng" dirty="0"/>
              <a:t> Constitution says:</a:t>
            </a:r>
          </a:p>
        </p:txBody>
      </p:sp>
      <p:sp>
        <p:nvSpPr>
          <p:cNvPr id="77829" name="Text Box 5"/>
          <p:cNvSpPr txBox="1">
            <a:spLocks noChangeArrowheads="1"/>
          </p:cNvSpPr>
          <p:nvPr/>
        </p:nvSpPr>
        <p:spPr bwMode="auto">
          <a:xfrm>
            <a:off x="381000" y="36576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dirty="0">
                <a:solidFill>
                  <a:srgbClr val="FF9933"/>
                </a:solidFill>
              </a:rPr>
              <a:t>In</a:t>
            </a:r>
            <a:r>
              <a:rPr lang="en-US" sz="2400" b="1" u="sng" dirty="0"/>
              <a:t>di</a:t>
            </a:r>
            <a:r>
              <a:rPr lang="en-US" sz="2400" b="1" u="sng" dirty="0">
                <a:solidFill>
                  <a:srgbClr val="33CC33"/>
                </a:solidFill>
              </a:rPr>
              <a:t>a’s</a:t>
            </a:r>
            <a:r>
              <a:rPr lang="en-US" sz="2400" b="1" u="sng" dirty="0"/>
              <a:t> Constitution says:</a:t>
            </a:r>
          </a:p>
        </p:txBody>
      </p:sp>
      <p:sp>
        <p:nvSpPr>
          <p:cNvPr id="77831" name="Text Box 7"/>
          <p:cNvSpPr txBox="1">
            <a:spLocks noChangeArrowheads="1"/>
          </p:cNvSpPr>
          <p:nvPr/>
        </p:nvSpPr>
        <p:spPr bwMode="auto">
          <a:xfrm>
            <a:off x="457200" y="4419600"/>
            <a:ext cx="8229600" cy="1107996"/>
          </a:xfrm>
          <a:prstGeom prst="rect">
            <a:avLst/>
          </a:prstGeom>
          <a:noFill/>
          <a:ln w="9525">
            <a:noFill/>
            <a:miter lim="800000"/>
            <a:headEnd/>
            <a:tailEnd/>
          </a:ln>
          <a:effectLst/>
        </p:spPr>
        <p:txBody>
          <a:bodyPr>
            <a:spAutoFit/>
          </a:bodyPr>
          <a:lstStyle/>
          <a:p>
            <a:pPr>
              <a:spcBef>
                <a:spcPct val="50000"/>
              </a:spcBef>
              <a:defRPr/>
            </a:pPr>
            <a:r>
              <a:rPr lang="en-US" sz="2200" i="1" dirty="0"/>
              <a:t>“Subject to public order, morality and health…all persons are equally entitled to..the right freely to profess, practice, and propagate religion.”</a:t>
            </a:r>
          </a:p>
        </p:txBody>
      </p:sp>
      <p:pic>
        <p:nvPicPr>
          <p:cNvPr id="23559"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60" name="Picture 4" descr="India.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66800" y="533400"/>
            <a:ext cx="914400" cy="608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61" name="Rectangle 10"/>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23562" name="Rectangle 17"/>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23563" name="Rectangle 22"/>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77849" name="Text Box 25"/>
          <p:cNvSpPr txBox="1">
            <a:spLocks noChangeArrowheads="1"/>
          </p:cNvSpPr>
          <p:nvPr/>
        </p:nvSpPr>
        <p:spPr bwMode="auto">
          <a:xfrm>
            <a:off x="457200" y="2590800"/>
            <a:ext cx="8229600" cy="762000"/>
          </a:xfrm>
          <a:prstGeom prst="rect">
            <a:avLst/>
          </a:prstGeom>
          <a:noFill/>
          <a:ln w="9525">
            <a:noFill/>
            <a:miter lim="800000"/>
            <a:headEnd/>
            <a:tailEnd/>
          </a:ln>
          <a:effectLst/>
        </p:spPr>
        <p:txBody>
          <a:bodyPr>
            <a:spAutoFit/>
          </a:bodyPr>
          <a:lstStyle/>
          <a:p>
            <a:pPr>
              <a:spcBef>
                <a:spcPct val="50000"/>
              </a:spcBef>
              <a:defRPr/>
            </a:pPr>
            <a:r>
              <a:rPr lang="en-US" sz="2200" i="1" dirty="0">
                <a:effectLst>
                  <a:outerShdw blurRad="38100" dist="38100" dir="2700000" algn="tl">
                    <a:srgbClr val="000000"/>
                  </a:outerShdw>
                </a:effectLst>
              </a:rPr>
              <a:t>“</a:t>
            </a:r>
            <a:r>
              <a:rPr lang="en-US" sz="2200" i="1" dirty="0"/>
              <a:t>Congress shall make no law respecting an establishment of religion, or prohibiting the free exercise thereof…”</a:t>
            </a:r>
          </a:p>
        </p:txBody>
      </p:sp>
      <p:grpSp>
        <p:nvGrpSpPr>
          <p:cNvPr id="2" name="Group 19"/>
          <p:cNvGrpSpPr/>
          <p:nvPr/>
        </p:nvGrpSpPr>
        <p:grpSpPr>
          <a:xfrm>
            <a:off x="7010400" y="304800"/>
            <a:ext cx="1557824" cy="1411851"/>
            <a:chOff x="1295400" y="152400"/>
            <a:chExt cx="1557824" cy="1411851"/>
          </a:xfrm>
          <a:solidFill>
            <a:schemeClr val="accent2"/>
          </a:solidFill>
        </p:grpSpPr>
        <p:grpSp>
          <p:nvGrpSpPr>
            <p:cNvPr id="3" name="Group 10"/>
            <p:cNvGrpSpPr/>
            <p:nvPr/>
          </p:nvGrpSpPr>
          <p:grpSpPr>
            <a:xfrm>
              <a:off x="1295400" y="533400"/>
              <a:ext cx="533399" cy="609600"/>
              <a:chOff x="914401" y="381000"/>
              <a:chExt cx="914400" cy="990600"/>
            </a:xfrm>
            <a:grpFill/>
          </p:grpSpPr>
          <p:sp>
            <p:nvSpPr>
              <p:cNvPr id="27" name="Isosceles Triangle 26"/>
              <p:cNvSpPr/>
              <p:nvPr/>
            </p:nvSpPr>
            <p:spPr>
              <a:xfrm>
                <a:off x="914401" y="381000"/>
                <a:ext cx="914400" cy="762000"/>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a:solidFill>
                      <a:schemeClr val="accent1">
                        <a:lumMod val="20000"/>
                        <a:lumOff val="80000"/>
                      </a:schemeClr>
                    </a:solidFill>
                  </a:ln>
                  <a:noFill/>
                </a:endParaRPr>
              </a:p>
            </p:txBody>
          </p:sp>
          <p:sp>
            <p:nvSpPr>
              <p:cNvPr id="28" name="Isosceles Triangle 27"/>
              <p:cNvSpPr/>
              <p:nvPr/>
            </p:nvSpPr>
            <p:spPr>
              <a:xfrm rot="10800000">
                <a:off x="914401" y="609600"/>
                <a:ext cx="914400" cy="762000"/>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a:solidFill>
                      <a:schemeClr val="accent1">
                        <a:lumMod val="20000"/>
                        <a:lumOff val="80000"/>
                      </a:schemeClr>
                    </a:solidFill>
                  </a:ln>
                  <a:noFill/>
                </a:endParaRPr>
              </a:p>
            </p:txBody>
          </p:sp>
        </p:grpSp>
        <p:grpSp>
          <p:nvGrpSpPr>
            <p:cNvPr id="4" name="Group 13"/>
            <p:cNvGrpSpPr/>
            <p:nvPr/>
          </p:nvGrpSpPr>
          <p:grpSpPr>
            <a:xfrm>
              <a:off x="2362198" y="914400"/>
              <a:ext cx="491023" cy="649851"/>
              <a:chOff x="2110828" y="757388"/>
              <a:chExt cx="818596" cy="959263"/>
            </a:xfrm>
            <a:grpFill/>
          </p:grpSpPr>
          <p:sp>
            <p:nvSpPr>
              <p:cNvPr id="25" name="Moon 24"/>
              <p:cNvSpPr/>
              <p:nvPr/>
            </p:nvSpPr>
            <p:spPr>
              <a:xfrm rot="13331685">
                <a:off x="2297693" y="757388"/>
                <a:ext cx="631731" cy="959263"/>
              </a:xfrm>
              <a:prstGeom prst="moon">
                <a:avLst>
                  <a:gd name="adj" fmla="val 26342"/>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5-Point Star 25"/>
              <p:cNvSpPr/>
              <p:nvPr/>
            </p:nvSpPr>
            <p:spPr>
              <a:xfrm rot="19335766">
                <a:off x="2110828" y="770515"/>
                <a:ext cx="381000" cy="30480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3" name="Rectangle 22"/>
            <p:cNvSpPr/>
            <p:nvPr/>
          </p:nvSpPr>
          <p:spPr>
            <a:xfrm>
              <a:off x="2133600" y="152400"/>
              <a:ext cx="228600" cy="6858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3"/>
            <p:cNvSpPr/>
            <p:nvPr/>
          </p:nvSpPr>
          <p:spPr>
            <a:xfrm rot="5400000">
              <a:off x="2133600" y="152400"/>
              <a:ext cx="228600" cy="5334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xmlns="" val="39134043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7827"/>
                                        </p:tgtEl>
                                        <p:attrNameLst>
                                          <p:attrName>style.visibility</p:attrName>
                                        </p:attrNameLst>
                                      </p:cBhvr>
                                      <p:to>
                                        <p:strVal val="visible"/>
                                      </p:to>
                                    </p:set>
                                    <p:animEffect transition="in" filter="dissolve">
                                      <p:cBhvr>
                                        <p:cTn id="7" dur="500"/>
                                        <p:tgtEl>
                                          <p:spTgt spid="77827"/>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7828"/>
                                        </p:tgtEl>
                                        <p:attrNameLst>
                                          <p:attrName>style.visibility</p:attrName>
                                        </p:attrNameLst>
                                      </p:cBhvr>
                                      <p:to>
                                        <p:strVal val="visible"/>
                                      </p:to>
                                    </p:set>
                                    <p:animEffect transition="in" filter="wipe(left)">
                                      <p:cBhvr>
                                        <p:cTn id="11" dur="500"/>
                                        <p:tgtEl>
                                          <p:spTgt spid="77828"/>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77849"/>
                                        </p:tgtEl>
                                        <p:attrNameLst>
                                          <p:attrName>style.visibility</p:attrName>
                                        </p:attrNameLst>
                                      </p:cBhvr>
                                      <p:to>
                                        <p:strVal val="visible"/>
                                      </p:to>
                                    </p:set>
                                    <p:animEffect transition="in" filter="dissolve">
                                      <p:cBhvr>
                                        <p:cTn id="15" dur="500"/>
                                        <p:tgtEl>
                                          <p:spTgt spid="77849"/>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7829"/>
                                        </p:tgtEl>
                                        <p:attrNameLst>
                                          <p:attrName>style.visibility</p:attrName>
                                        </p:attrNameLst>
                                      </p:cBhvr>
                                      <p:to>
                                        <p:strVal val="visible"/>
                                      </p:to>
                                    </p:set>
                                    <p:animEffect transition="in" filter="wipe(left)">
                                      <p:cBhvr>
                                        <p:cTn id="19" dur="500"/>
                                        <p:tgtEl>
                                          <p:spTgt spid="7782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77831"/>
                                        </p:tgtEl>
                                        <p:attrNameLst>
                                          <p:attrName>style.visibility</p:attrName>
                                        </p:attrNameLst>
                                      </p:cBhvr>
                                      <p:to>
                                        <p:strVal val="visible"/>
                                      </p:to>
                                    </p:set>
                                    <p:animEffect transition="in" filter="dissolve">
                                      <p:cBhvr>
                                        <p:cTn id="24" dur="500"/>
                                        <p:tgtEl>
                                          <p:spTgt spid="778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autoUpdateAnimBg="0"/>
      <p:bldP spid="77828" grpId="0" autoUpdateAnimBg="0"/>
      <p:bldP spid="77829" grpId="0" autoUpdateAnimBg="0"/>
      <p:bldP spid="77831" grpId="0" autoUpdateAnimBg="0"/>
      <p:bldP spid="77849"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3"/>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F6600"/>
                </a:solidFill>
                <a:effectLst>
                  <a:outerShdw blurRad="38100" dist="38100" dir="2700000" algn="tl">
                    <a:srgbClr val="000000"/>
                  </a:outerShdw>
                </a:effectLst>
                <a:latin typeface="Britannic Bold" pitchFamily="34" charset="0"/>
              </a:rPr>
              <a:t>COMPARE IT!</a:t>
            </a:r>
          </a:p>
        </p:txBody>
      </p:sp>
      <p:sp>
        <p:nvSpPr>
          <p:cNvPr id="79876" name="Text Box 4"/>
          <p:cNvSpPr txBox="1">
            <a:spLocks noChangeArrowheads="1"/>
          </p:cNvSpPr>
          <p:nvPr/>
        </p:nvSpPr>
        <p:spPr bwMode="auto">
          <a:xfrm>
            <a:off x="2590800" y="762000"/>
            <a:ext cx="41910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Equality Under the Law</a:t>
            </a:r>
          </a:p>
        </p:txBody>
      </p:sp>
      <p:sp>
        <p:nvSpPr>
          <p:cNvPr id="79877" name="Text Box 5"/>
          <p:cNvSpPr txBox="1">
            <a:spLocks noChangeArrowheads="1"/>
          </p:cNvSpPr>
          <p:nvPr/>
        </p:nvSpPr>
        <p:spPr bwMode="auto">
          <a:xfrm>
            <a:off x="381000" y="1905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dirty="0"/>
              <a:t>The </a:t>
            </a:r>
            <a:r>
              <a:rPr lang="en-US" sz="2400" b="1" u="sng" dirty="0">
                <a:solidFill>
                  <a:srgbClr val="0000FF"/>
                </a:solidFill>
              </a:rPr>
              <a:t>Unit</a:t>
            </a:r>
            <a:r>
              <a:rPr lang="en-US" sz="2400" b="1" u="sng" dirty="0"/>
              <a:t>ed </a:t>
            </a:r>
            <a:r>
              <a:rPr lang="en-US" sz="2400" b="1" u="sng" dirty="0">
                <a:solidFill>
                  <a:srgbClr val="FF0000"/>
                </a:solidFill>
              </a:rPr>
              <a:t>St</a:t>
            </a:r>
            <a:r>
              <a:rPr lang="en-US" sz="2400" b="1" u="sng" dirty="0"/>
              <a:t>at</a:t>
            </a:r>
            <a:r>
              <a:rPr lang="en-US" sz="2400" b="1" u="sng" dirty="0">
                <a:solidFill>
                  <a:srgbClr val="FF0000"/>
                </a:solidFill>
              </a:rPr>
              <a:t>es</a:t>
            </a:r>
            <a:r>
              <a:rPr lang="en-US" sz="2400" b="1" u="sng" dirty="0"/>
              <a:t> Constitution says:</a:t>
            </a:r>
          </a:p>
        </p:txBody>
      </p:sp>
      <p:sp>
        <p:nvSpPr>
          <p:cNvPr id="79878" name="Text Box 6"/>
          <p:cNvSpPr txBox="1">
            <a:spLocks noChangeArrowheads="1"/>
          </p:cNvSpPr>
          <p:nvPr/>
        </p:nvSpPr>
        <p:spPr bwMode="auto">
          <a:xfrm>
            <a:off x="381000" y="36576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dirty="0">
                <a:solidFill>
                  <a:srgbClr val="FF9933"/>
                </a:solidFill>
              </a:rPr>
              <a:t>In</a:t>
            </a:r>
            <a:r>
              <a:rPr lang="en-US" sz="2400" b="1" u="sng" dirty="0"/>
              <a:t>di</a:t>
            </a:r>
            <a:r>
              <a:rPr lang="en-US" sz="2400" b="1" u="sng" dirty="0">
                <a:solidFill>
                  <a:srgbClr val="33CC33"/>
                </a:solidFill>
              </a:rPr>
              <a:t>a’s</a:t>
            </a:r>
            <a:r>
              <a:rPr lang="en-US" sz="2400" b="1" u="sng" dirty="0"/>
              <a:t> Constitution says:</a:t>
            </a:r>
          </a:p>
        </p:txBody>
      </p:sp>
      <p:sp>
        <p:nvSpPr>
          <p:cNvPr id="79879" name="Text Box 7"/>
          <p:cNvSpPr txBox="1">
            <a:spLocks noChangeArrowheads="1"/>
          </p:cNvSpPr>
          <p:nvPr/>
        </p:nvSpPr>
        <p:spPr bwMode="auto">
          <a:xfrm>
            <a:off x="457200" y="2590800"/>
            <a:ext cx="8229600" cy="762000"/>
          </a:xfrm>
          <a:prstGeom prst="rect">
            <a:avLst/>
          </a:prstGeom>
          <a:noFill/>
          <a:ln w="9525">
            <a:noFill/>
            <a:miter lim="800000"/>
            <a:headEnd/>
            <a:tailEnd/>
          </a:ln>
          <a:effectLst/>
        </p:spPr>
        <p:txBody>
          <a:bodyPr>
            <a:spAutoFit/>
          </a:bodyPr>
          <a:lstStyle/>
          <a:p>
            <a:pPr>
              <a:spcBef>
                <a:spcPct val="50000"/>
              </a:spcBef>
              <a:defRPr/>
            </a:pPr>
            <a:r>
              <a:rPr lang="en-US" sz="2200" i="1" dirty="0"/>
              <a:t>“No State shall…deny to any person within its jurisdiction the equal protection of the laws.”</a:t>
            </a:r>
          </a:p>
        </p:txBody>
      </p:sp>
      <p:sp>
        <p:nvSpPr>
          <p:cNvPr id="79880" name="Text Box 8"/>
          <p:cNvSpPr txBox="1">
            <a:spLocks noChangeArrowheads="1"/>
          </p:cNvSpPr>
          <p:nvPr/>
        </p:nvSpPr>
        <p:spPr bwMode="auto">
          <a:xfrm>
            <a:off x="457200" y="4419600"/>
            <a:ext cx="8229600" cy="762000"/>
          </a:xfrm>
          <a:prstGeom prst="rect">
            <a:avLst/>
          </a:prstGeom>
          <a:noFill/>
          <a:ln w="9525">
            <a:noFill/>
            <a:miter lim="800000"/>
            <a:headEnd/>
            <a:tailEnd/>
          </a:ln>
          <a:effectLst/>
        </p:spPr>
        <p:txBody>
          <a:bodyPr>
            <a:spAutoFit/>
          </a:bodyPr>
          <a:lstStyle/>
          <a:p>
            <a:pPr>
              <a:spcBef>
                <a:spcPct val="50000"/>
              </a:spcBef>
              <a:defRPr/>
            </a:pPr>
            <a:r>
              <a:rPr lang="en-US" sz="2200" i="1" dirty="0"/>
              <a:t>“</a:t>
            </a:r>
            <a:r>
              <a:rPr lang="en-US" sz="2200" i="1" dirty="0">
                <a:cs typeface="Times New Roman" pitchFamily="18" charset="0"/>
              </a:rPr>
              <a:t>The State shall not deny to any person equality before the law or the equal protection of the laws within the territory of India.”</a:t>
            </a:r>
            <a:r>
              <a:rPr lang="en-US" sz="2200" i="1" dirty="0"/>
              <a:t> </a:t>
            </a:r>
          </a:p>
        </p:txBody>
      </p:sp>
      <p:pic>
        <p:nvPicPr>
          <p:cNvPr id="24584"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5" name="Picture 4" descr="India.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66800" y="533400"/>
            <a:ext cx="914400" cy="608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586" name="Rectangle 11"/>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24587" name="Rectangle 13"/>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24588" name="Rectangle 16"/>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pic>
        <p:nvPicPr>
          <p:cNvPr id="79891" name="Picture 19"/>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162800" y="0"/>
            <a:ext cx="1579563"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833361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9876"/>
                                        </p:tgtEl>
                                        <p:attrNameLst>
                                          <p:attrName>style.visibility</p:attrName>
                                        </p:attrNameLst>
                                      </p:cBhvr>
                                      <p:to>
                                        <p:strVal val="visible"/>
                                      </p:to>
                                    </p:set>
                                    <p:animEffect transition="in" filter="dissolve">
                                      <p:cBhvr>
                                        <p:cTn id="7" dur="500"/>
                                        <p:tgtEl>
                                          <p:spTgt spid="79876"/>
                                        </p:tgtEl>
                                      </p:cBhvr>
                                    </p:animEffect>
                                  </p:childTnLst>
                                </p:cTn>
                              </p:par>
                            </p:childTnLst>
                          </p:cTn>
                        </p:par>
                        <p:par>
                          <p:cTn id="8" fill="hold" nodeType="afterGroup">
                            <p:stCondLst>
                              <p:cond delay="500"/>
                            </p:stCondLst>
                            <p:childTnLst>
                              <p:par>
                                <p:cTn id="9" presetID="12" presetClass="entr" presetSubtype="2" fill="hold" nodeType="afterEffect">
                                  <p:stCondLst>
                                    <p:cond delay="0"/>
                                  </p:stCondLst>
                                  <p:childTnLst>
                                    <p:set>
                                      <p:cBhvr>
                                        <p:cTn id="10" dur="1" fill="hold">
                                          <p:stCondLst>
                                            <p:cond delay="0"/>
                                          </p:stCondLst>
                                        </p:cTn>
                                        <p:tgtEl>
                                          <p:spTgt spid="79891"/>
                                        </p:tgtEl>
                                        <p:attrNameLst>
                                          <p:attrName>style.visibility</p:attrName>
                                        </p:attrNameLst>
                                      </p:cBhvr>
                                      <p:to>
                                        <p:strVal val="visible"/>
                                      </p:to>
                                    </p:set>
                                    <p:animEffect transition="in" filter="slide(fromRight)">
                                      <p:cBhvr>
                                        <p:cTn id="11" dur="500"/>
                                        <p:tgtEl>
                                          <p:spTgt spid="79891"/>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9877"/>
                                        </p:tgtEl>
                                        <p:attrNameLst>
                                          <p:attrName>style.visibility</p:attrName>
                                        </p:attrNameLst>
                                      </p:cBhvr>
                                      <p:to>
                                        <p:strVal val="visible"/>
                                      </p:to>
                                    </p:set>
                                    <p:animEffect transition="in" filter="wipe(left)">
                                      <p:cBhvr>
                                        <p:cTn id="15" dur="500"/>
                                        <p:tgtEl>
                                          <p:spTgt spid="79877"/>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79879"/>
                                        </p:tgtEl>
                                        <p:attrNameLst>
                                          <p:attrName>style.visibility</p:attrName>
                                        </p:attrNameLst>
                                      </p:cBhvr>
                                      <p:to>
                                        <p:strVal val="visible"/>
                                      </p:to>
                                    </p:set>
                                    <p:animEffect transition="in" filter="dissolve">
                                      <p:cBhvr>
                                        <p:cTn id="19" dur="500"/>
                                        <p:tgtEl>
                                          <p:spTgt spid="79879"/>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9878"/>
                                        </p:tgtEl>
                                        <p:attrNameLst>
                                          <p:attrName>style.visibility</p:attrName>
                                        </p:attrNameLst>
                                      </p:cBhvr>
                                      <p:to>
                                        <p:strVal val="visible"/>
                                      </p:to>
                                    </p:set>
                                    <p:animEffect transition="in" filter="wipe(left)">
                                      <p:cBhvr>
                                        <p:cTn id="23" dur="500"/>
                                        <p:tgtEl>
                                          <p:spTgt spid="7987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79880"/>
                                        </p:tgtEl>
                                        <p:attrNameLst>
                                          <p:attrName>style.visibility</p:attrName>
                                        </p:attrNameLst>
                                      </p:cBhvr>
                                      <p:to>
                                        <p:strVal val="visible"/>
                                      </p:to>
                                    </p:set>
                                    <p:animEffect transition="in" filter="dissolve">
                                      <p:cBhvr>
                                        <p:cTn id="28" dur="500"/>
                                        <p:tgtEl>
                                          <p:spTgt spid="798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6" grpId="0" autoUpdateAnimBg="0"/>
      <p:bldP spid="79877" grpId="0" autoUpdateAnimBg="0"/>
      <p:bldP spid="79878" grpId="0" autoUpdateAnimBg="0"/>
      <p:bldP spid="79879" grpId="0" autoUpdateAnimBg="0"/>
      <p:bldP spid="79880"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2286000" y="0"/>
            <a:ext cx="4572000" cy="1235075"/>
          </a:xfrm>
          <a:prstGeom prst="rect">
            <a:avLst/>
          </a:prstGeom>
          <a:noFill/>
          <a:ln w="9525">
            <a:noFill/>
            <a:miter lim="800000"/>
            <a:headEnd/>
            <a:tailEnd/>
          </a:ln>
          <a:effectLst/>
        </p:spPr>
        <p:txBody>
          <a:bodyPr>
            <a:spAutoFit/>
          </a:bodyPr>
          <a:lstStyle/>
          <a:p>
            <a:pPr>
              <a:spcBef>
                <a:spcPct val="50000"/>
              </a:spcBef>
              <a:defRPr/>
            </a:pPr>
            <a:r>
              <a:rPr lang="en-US" sz="7500" b="1">
                <a:solidFill>
                  <a:srgbClr val="FF6600"/>
                </a:solidFill>
                <a:effectLst>
                  <a:outerShdw blurRad="38100" dist="38100" dir="2700000" algn="tl">
                    <a:srgbClr val="000000"/>
                  </a:outerShdw>
                </a:effectLst>
                <a:latin typeface="Britannic Bold" pitchFamily="34" charset="0"/>
              </a:rPr>
              <a:t>BUT WAIT!</a:t>
            </a:r>
          </a:p>
        </p:txBody>
      </p:sp>
      <p:sp>
        <p:nvSpPr>
          <p:cNvPr id="80900" name="Text Box 4"/>
          <p:cNvSpPr txBox="1">
            <a:spLocks noChangeArrowheads="1"/>
          </p:cNvSpPr>
          <p:nvPr/>
        </p:nvSpPr>
        <p:spPr bwMode="auto">
          <a:xfrm>
            <a:off x="457200" y="4191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dirty="0"/>
              <a:t>The </a:t>
            </a:r>
            <a:r>
              <a:rPr lang="en-US" sz="2400" b="1" u="sng" dirty="0">
                <a:solidFill>
                  <a:srgbClr val="0000FF"/>
                </a:solidFill>
              </a:rPr>
              <a:t>Unit</a:t>
            </a:r>
            <a:r>
              <a:rPr lang="en-US" sz="2400" b="1" u="sng" dirty="0"/>
              <a:t>ed </a:t>
            </a:r>
            <a:r>
              <a:rPr lang="en-US" sz="2400" b="1" u="sng" dirty="0">
                <a:solidFill>
                  <a:srgbClr val="FF0000"/>
                </a:solidFill>
              </a:rPr>
              <a:t>St</a:t>
            </a:r>
            <a:r>
              <a:rPr lang="en-US" sz="2400" b="1" u="sng" dirty="0"/>
              <a:t>at</a:t>
            </a:r>
            <a:r>
              <a:rPr lang="en-US" sz="2400" b="1" u="sng" dirty="0">
                <a:solidFill>
                  <a:srgbClr val="FF0000"/>
                </a:solidFill>
              </a:rPr>
              <a:t>es</a:t>
            </a:r>
            <a:r>
              <a:rPr lang="en-US" sz="2400" b="1" u="sng" dirty="0"/>
              <a:t> Constitution says:</a:t>
            </a:r>
          </a:p>
        </p:txBody>
      </p:sp>
      <p:sp>
        <p:nvSpPr>
          <p:cNvPr id="80901" name="Text Box 5"/>
          <p:cNvSpPr txBox="1">
            <a:spLocks noChangeArrowheads="1"/>
          </p:cNvSpPr>
          <p:nvPr/>
        </p:nvSpPr>
        <p:spPr bwMode="auto">
          <a:xfrm>
            <a:off x="457200" y="19050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dirty="0">
                <a:solidFill>
                  <a:srgbClr val="FF9933"/>
                </a:solidFill>
              </a:rPr>
              <a:t>In</a:t>
            </a:r>
            <a:r>
              <a:rPr lang="en-US" sz="2400" b="1" u="sng" dirty="0"/>
              <a:t>di</a:t>
            </a:r>
            <a:r>
              <a:rPr lang="en-US" sz="2400" b="1" u="sng" dirty="0">
                <a:solidFill>
                  <a:srgbClr val="33CC33"/>
                </a:solidFill>
              </a:rPr>
              <a:t>a’s</a:t>
            </a:r>
            <a:r>
              <a:rPr lang="en-US" sz="2400" b="1" u="sng" dirty="0"/>
              <a:t> Constitution says:</a:t>
            </a:r>
          </a:p>
        </p:txBody>
      </p:sp>
      <p:sp>
        <p:nvSpPr>
          <p:cNvPr id="80902" name="Text Box 6"/>
          <p:cNvSpPr txBox="1">
            <a:spLocks noChangeArrowheads="1"/>
          </p:cNvSpPr>
          <p:nvPr/>
        </p:nvSpPr>
        <p:spPr bwMode="auto">
          <a:xfrm>
            <a:off x="457200" y="2590800"/>
            <a:ext cx="8229600" cy="1446550"/>
          </a:xfrm>
          <a:prstGeom prst="rect">
            <a:avLst/>
          </a:prstGeom>
          <a:noFill/>
          <a:ln w="9525">
            <a:noFill/>
            <a:miter lim="800000"/>
            <a:headEnd/>
            <a:tailEnd/>
          </a:ln>
          <a:effectLst/>
        </p:spPr>
        <p:txBody>
          <a:bodyPr>
            <a:spAutoFit/>
          </a:bodyPr>
          <a:lstStyle/>
          <a:p>
            <a:pPr>
              <a:spcBef>
                <a:spcPct val="50000"/>
              </a:spcBef>
              <a:defRPr/>
            </a:pPr>
            <a:r>
              <a:rPr lang="en-US" sz="2200" i="1" dirty="0"/>
              <a:t>“It shall be the duty of every citizen of India…</a:t>
            </a:r>
            <a:r>
              <a:rPr lang="en-US" sz="2200" i="1" dirty="0">
                <a:cs typeface="Times New Roman" pitchFamily="18" charset="0"/>
              </a:rPr>
              <a:t>to strive towards excellence in all spheres of individual and collective activity so that the nation constantly rises to higher levels of </a:t>
            </a:r>
            <a:r>
              <a:rPr lang="en-US" sz="2200" i="1" dirty="0" err="1">
                <a:cs typeface="Times New Roman" pitchFamily="18" charset="0"/>
              </a:rPr>
              <a:t>endeavour</a:t>
            </a:r>
            <a:r>
              <a:rPr lang="en-US" sz="2200" i="1" dirty="0">
                <a:cs typeface="Times New Roman" pitchFamily="18" charset="0"/>
              </a:rPr>
              <a:t> and achievement…”</a:t>
            </a:r>
            <a:endParaRPr lang="en-US" sz="2200" i="1" dirty="0"/>
          </a:p>
        </p:txBody>
      </p:sp>
      <p:sp>
        <p:nvSpPr>
          <p:cNvPr id="80903" name="Text Box 7"/>
          <p:cNvSpPr txBox="1">
            <a:spLocks noChangeArrowheads="1"/>
          </p:cNvSpPr>
          <p:nvPr/>
        </p:nvSpPr>
        <p:spPr bwMode="auto">
          <a:xfrm>
            <a:off x="841375" y="4651375"/>
            <a:ext cx="5483225" cy="1107996"/>
          </a:xfrm>
          <a:prstGeom prst="rect">
            <a:avLst/>
          </a:prstGeom>
          <a:noFill/>
          <a:ln w="9525">
            <a:noFill/>
            <a:miter lim="800000"/>
            <a:headEnd/>
            <a:tailEnd/>
          </a:ln>
          <a:effectLst/>
        </p:spPr>
        <p:txBody>
          <a:bodyPr wrap="square">
            <a:spAutoFit/>
          </a:bodyPr>
          <a:lstStyle/>
          <a:p>
            <a:pPr>
              <a:spcBef>
                <a:spcPct val="50000"/>
              </a:spcBef>
              <a:defRPr/>
            </a:pPr>
            <a:r>
              <a:rPr lang="en-US" sz="2200" dirty="0"/>
              <a:t>Should the United States amend its constitution to say what India’s constitution says? </a:t>
            </a:r>
          </a:p>
        </p:txBody>
      </p:sp>
      <p:pic>
        <p:nvPicPr>
          <p:cNvPr id="3080" name="Picture 8"/>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81" name="Picture 4" descr="India.png"/>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066800" y="533400"/>
            <a:ext cx="914400" cy="608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82" name="Rectangle 12"/>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3083" name="Rectangle 15"/>
          <p:cNvSpPr>
            <a:spLocks noChangeArrowheads="1"/>
          </p:cNvSpPr>
          <p:nvPr/>
        </p:nvSpPr>
        <p:spPr bwMode="auto">
          <a:xfrm>
            <a:off x="2133600" y="15970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80912" name="Text Box 16"/>
          <p:cNvSpPr txBox="1">
            <a:spLocks noChangeArrowheads="1"/>
          </p:cNvSpPr>
          <p:nvPr/>
        </p:nvSpPr>
        <p:spPr bwMode="auto">
          <a:xfrm>
            <a:off x="6324600" y="4037350"/>
            <a:ext cx="914400" cy="1555750"/>
          </a:xfrm>
          <a:prstGeom prst="rect">
            <a:avLst/>
          </a:prstGeom>
          <a:noFill/>
          <a:ln w="9525">
            <a:noFill/>
            <a:miter lim="800000"/>
            <a:headEnd/>
            <a:tailEnd/>
          </a:ln>
          <a:effectLst/>
        </p:spPr>
        <p:txBody>
          <a:bodyPr>
            <a:spAutoFit/>
          </a:bodyPr>
          <a:lstStyle/>
          <a:p>
            <a:pPr>
              <a:spcBef>
                <a:spcPct val="50000"/>
              </a:spcBef>
              <a:defRPr/>
            </a:pPr>
            <a:r>
              <a:rPr lang="en-US" sz="9600" dirty="0">
                <a:solidFill>
                  <a:srgbClr val="FF0000"/>
                </a:solidFill>
                <a:effectLst>
                  <a:outerShdw blurRad="38100" dist="38100" dir="2700000" algn="tl">
                    <a:srgbClr val="000000"/>
                  </a:outerShdw>
                </a:effectLst>
              </a:rPr>
              <a:t>x</a:t>
            </a:r>
          </a:p>
        </p:txBody>
      </p:sp>
      <p:sp>
        <p:nvSpPr>
          <p:cNvPr id="80913" name="Text Box 17"/>
          <p:cNvSpPr txBox="1">
            <a:spLocks noChangeArrowheads="1"/>
          </p:cNvSpPr>
          <p:nvPr/>
        </p:nvSpPr>
        <p:spPr bwMode="auto">
          <a:xfrm>
            <a:off x="384175" y="4803775"/>
            <a:ext cx="457200" cy="457200"/>
          </a:xfrm>
          <a:prstGeom prst="rect">
            <a:avLst/>
          </a:prstGeom>
          <a:noFill/>
          <a:ln w="9525">
            <a:noFill/>
            <a:miter lim="800000"/>
            <a:headEnd/>
            <a:tailEnd/>
          </a:ln>
          <a:effectLst/>
        </p:spPr>
        <p:txBody>
          <a:bodyPr>
            <a:spAutoFit/>
          </a:bodyPr>
          <a:lstStyle/>
          <a:p>
            <a:pPr>
              <a:spcBef>
                <a:spcPct val="50000"/>
              </a:spcBef>
              <a:defRPr/>
            </a:pPr>
            <a:r>
              <a:rPr lang="en-US" sz="2400" dirty="0">
                <a:effectLst>
                  <a:outerShdw blurRad="38100" dist="38100" dir="2700000" algn="tl">
                    <a:srgbClr val="000000"/>
                  </a:outerShdw>
                </a:effectLst>
                <a:sym typeface="Wingdings" pitchFamily="2" charset="2"/>
              </a:rPr>
              <a:t></a:t>
            </a:r>
            <a:endParaRPr lang="en-US" sz="2400" dirty="0">
              <a:effectLst>
                <a:outerShdw blurRad="38100" dist="38100" dir="2700000" algn="tl">
                  <a:srgbClr val="000000"/>
                </a:outerShdw>
              </a:effectLst>
            </a:endParaRPr>
          </a:p>
        </p:txBody>
      </p:sp>
      <p:sp>
        <p:nvSpPr>
          <p:cNvPr id="3086" name="Rectangle 19"/>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graphicFrame>
        <p:nvGraphicFramePr>
          <p:cNvPr id="80914" name="Object 18"/>
          <p:cNvGraphicFramePr>
            <a:graphicFrameLocks noChangeAspect="1"/>
          </p:cNvGraphicFramePr>
          <p:nvPr/>
        </p:nvGraphicFramePr>
        <p:xfrm>
          <a:off x="7013575" y="5032375"/>
          <a:ext cx="2130425" cy="1825625"/>
        </p:xfrm>
        <a:graphic>
          <a:graphicData uri="http://schemas.openxmlformats.org/presentationml/2006/ole">
            <p:oleObj spid="_x0000_s282629" r:id="rId8" imgW="5478780" imgH="4107180" progId="Word.Picture.8">
              <p:embed/>
            </p:oleObj>
          </a:graphicData>
        </a:graphic>
      </p:graphicFrame>
      <p:pic>
        <p:nvPicPr>
          <p:cNvPr id="80916" name="Picture 20"/>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6781800" y="152400"/>
            <a:ext cx="2206625" cy="2041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158078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80898"/>
                                        </p:tgtEl>
                                        <p:attrNameLst>
                                          <p:attrName>style.visibility</p:attrName>
                                        </p:attrNameLst>
                                      </p:cBhvr>
                                      <p:to>
                                        <p:strVal val="visible"/>
                                      </p:to>
                                    </p:set>
                                    <p:anim calcmode="lin" valueType="num">
                                      <p:cBhvr>
                                        <p:cTn id="7" dur="500" fill="hold"/>
                                        <p:tgtEl>
                                          <p:spTgt spid="80898"/>
                                        </p:tgtEl>
                                        <p:attrNameLst>
                                          <p:attrName>ppt_w</p:attrName>
                                        </p:attrNameLst>
                                      </p:cBhvr>
                                      <p:tavLst>
                                        <p:tav tm="0">
                                          <p:val>
                                            <p:fltVal val="0"/>
                                          </p:val>
                                        </p:tav>
                                        <p:tav tm="100000">
                                          <p:val>
                                            <p:strVal val="#ppt_w"/>
                                          </p:val>
                                        </p:tav>
                                      </p:tavLst>
                                    </p:anim>
                                    <p:anim calcmode="lin" valueType="num">
                                      <p:cBhvr>
                                        <p:cTn id="8" dur="500" fill="hold"/>
                                        <p:tgtEl>
                                          <p:spTgt spid="80898"/>
                                        </p:tgtEl>
                                        <p:attrNameLst>
                                          <p:attrName>ppt_h</p:attrName>
                                        </p:attrNameLst>
                                      </p:cBhvr>
                                      <p:tavLst>
                                        <p:tav tm="0">
                                          <p:val>
                                            <p:fltVal val="0"/>
                                          </p:val>
                                        </p:tav>
                                        <p:tav tm="100000">
                                          <p:val>
                                            <p:strVal val="#ppt_h"/>
                                          </p:val>
                                        </p:tav>
                                      </p:tavLst>
                                    </p:anim>
                                    <p:anim calcmode="lin" valueType="num">
                                      <p:cBhvr>
                                        <p:cTn id="9" dur="500" fill="hold"/>
                                        <p:tgtEl>
                                          <p:spTgt spid="80898"/>
                                        </p:tgtEl>
                                        <p:attrNameLst>
                                          <p:attrName>ppt_x</p:attrName>
                                        </p:attrNameLst>
                                      </p:cBhvr>
                                      <p:tavLst>
                                        <p:tav tm="0">
                                          <p:val>
                                            <p:fltVal val="0.5"/>
                                          </p:val>
                                        </p:tav>
                                        <p:tav tm="100000">
                                          <p:val>
                                            <p:strVal val="#ppt_x"/>
                                          </p:val>
                                        </p:tav>
                                      </p:tavLst>
                                    </p:anim>
                                    <p:anim calcmode="lin" valueType="num">
                                      <p:cBhvr>
                                        <p:cTn id="10" dur="500" fill="hold"/>
                                        <p:tgtEl>
                                          <p:spTgt spid="80898"/>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Referee Whistle.WAV"/>
                                        </p:tgtEl>
                                      </p:cMediaNode>
                                    </p:audio>
                                  </p:sub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0901"/>
                                        </p:tgtEl>
                                        <p:attrNameLst>
                                          <p:attrName>style.visibility</p:attrName>
                                        </p:attrNameLst>
                                      </p:cBhvr>
                                      <p:to>
                                        <p:strVal val="visible"/>
                                      </p:to>
                                    </p:set>
                                    <p:animEffect transition="in" filter="wipe(left)">
                                      <p:cBhvr>
                                        <p:cTn id="14" dur="500"/>
                                        <p:tgtEl>
                                          <p:spTgt spid="80901"/>
                                        </p:tgtEl>
                                      </p:cBhvr>
                                    </p:animEffect>
                                  </p:childTnLst>
                                </p:cTn>
                              </p:par>
                            </p:childTnLst>
                          </p:cTn>
                        </p:par>
                        <p:par>
                          <p:cTn id="15" fill="hold" nodeType="afterGroup">
                            <p:stCondLst>
                              <p:cond delay="1000"/>
                            </p:stCondLst>
                            <p:childTnLst>
                              <p:par>
                                <p:cTn id="16" presetID="9" presetClass="entr" presetSubtype="0" fill="hold" grpId="0" nodeType="afterEffect">
                                  <p:stCondLst>
                                    <p:cond delay="0"/>
                                  </p:stCondLst>
                                  <p:childTnLst>
                                    <p:set>
                                      <p:cBhvr>
                                        <p:cTn id="17" dur="1" fill="hold">
                                          <p:stCondLst>
                                            <p:cond delay="0"/>
                                          </p:stCondLst>
                                        </p:cTn>
                                        <p:tgtEl>
                                          <p:spTgt spid="80902"/>
                                        </p:tgtEl>
                                        <p:attrNameLst>
                                          <p:attrName>style.visibility</p:attrName>
                                        </p:attrNameLst>
                                      </p:cBhvr>
                                      <p:to>
                                        <p:strVal val="visible"/>
                                      </p:to>
                                    </p:set>
                                    <p:animEffect transition="in" filter="dissolve">
                                      <p:cBhvr>
                                        <p:cTn id="18" dur="500"/>
                                        <p:tgtEl>
                                          <p:spTgt spid="80902"/>
                                        </p:tgtEl>
                                      </p:cBhvr>
                                    </p:animEffect>
                                  </p:childTnLst>
                                </p:cTn>
                              </p:par>
                            </p:childTnLst>
                          </p:cTn>
                        </p:par>
                        <p:par>
                          <p:cTn id="19" fill="hold" nodeType="afterGroup">
                            <p:stCondLst>
                              <p:cond delay="1500"/>
                            </p:stCondLst>
                            <p:childTnLst>
                              <p:par>
                                <p:cTn id="20" presetID="23" presetClass="entr" presetSubtype="16" fill="hold" nodeType="afterEffect">
                                  <p:stCondLst>
                                    <p:cond delay="0"/>
                                  </p:stCondLst>
                                  <p:childTnLst>
                                    <p:set>
                                      <p:cBhvr>
                                        <p:cTn id="21" dur="1" fill="hold">
                                          <p:stCondLst>
                                            <p:cond delay="0"/>
                                          </p:stCondLst>
                                        </p:cTn>
                                        <p:tgtEl>
                                          <p:spTgt spid="80916"/>
                                        </p:tgtEl>
                                        <p:attrNameLst>
                                          <p:attrName>style.visibility</p:attrName>
                                        </p:attrNameLst>
                                      </p:cBhvr>
                                      <p:to>
                                        <p:strVal val="visible"/>
                                      </p:to>
                                    </p:set>
                                    <p:anim calcmode="lin" valueType="num">
                                      <p:cBhvr>
                                        <p:cTn id="22" dur="500" fill="hold"/>
                                        <p:tgtEl>
                                          <p:spTgt spid="80916"/>
                                        </p:tgtEl>
                                        <p:attrNameLst>
                                          <p:attrName>ppt_w</p:attrName>
                                        </p:attrNameLst>
                                      </p:cBhvr>
                                      <p:tavLst>
                                        <p:tav tm="0">
                                          <p:val>
                                            <p:fltVal val="0"/>
                                          </p:val>
                                        </p:tav>
                                        <p:tav tm="100000">
                                          <p:val>
                                            <p:strVal val="#ppt_w"/>
                                          </p:val>
                                        </p:tav>
                                      </p:tavLst>
                                    </p:anim>
                                    <p:anim calcmode="lin" valueType="num">
                                      <p:cBhvr>
                                        <p:cTn id="23" dur="500" fill="hold"/>
                                        <p:tgtEl>
                                          <p:spTgt spid="80916"/>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80900"/>
                                        </p:tgtEl>
                                        <p:attrNameLst>
                                          <p:attrName>style.visibility</p:attrName>
                                        </p:attrNameLst>
                                      </p:cBhvr>
                                      <p:to>
                                        <p:strVal val="visible"/>
                                      </p:to>
                                    </p:set>
                                    <p:animEffect transition="in" filter="wipe(left)">
                                      <p:cBhvr>
                                        <p:cTn id="27" dur="500"/>
                                        <p:tgtEl>
                                          <p:spTgt spid="8090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80912"/>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5" name="electrical short.WAV"/>
                                        </p:tgtEl>
                                      </p:cMediaNode>
                                    </p:audio>
                                  </p:subTnLst>
                                </p:cTn>
                              </p:par>
                            </p:childTnLst>
                          </p:cTn>
                        </p:par>
                        <p:par>
                          <p:cTn id="32" fill="hold" nodeType="afterGroup">
                            <p:stCondLst>
                              <p:cond delay="500"/>
                            </p:stCondLst>
                            <p:childTnLst>
                              <p:par>
                                <p:cTn id="33" presetID="12" presetClass="entr" presetSubtype="8" fill="hold" grpId="0" nodeType="afterEffect">
                                  <p:stCondLst>
                                    <p:cond delay="1000"/>
                                  </p:stCondLst>
                                  <p:childTnLst>
                                    <p:set>
                                      <p:cBhvr>
                                        <p:cTn id="34" dur="1" fill="hold">
                                          <p:stCondLst>
                                            <p:cond delay="0"/>
                                          </p:stCondLst>
                                        </p:cTn>
                                        <p:tgtEl>
                                          <p:spTgt spid="80913"/>
                                        </p:tgtEl>
                                        <p:attrNameLst>
                                          <p:attrName>style.visibility</p:attrName>
                                        </p:attrNameLst>
                                      </p:cBhvr>
                                      <p:to>
                                        <p:strVal val="visible"/>
                                      </p:to>
                                    </p:set>
                                    <p:animEffect transition="in" filter="slide(fromLeft)">
                                      <p:cBhvr>
                                        <p:cTn id="35" dur="500"/>
                                        <p:tgtEl>
                                          <p:spTgt spid="80913"/>
                                        </p:tgtEl>
                                      </p:cBhvr>
                                    </p:animEffect>
                                  </p:childTnLst>
                                </p:cTn>
                              </p:par>
                            </p:childTnLst>
                          </p:cTn>
                        </p:par>
                        <p:par>
                          <p:cTn id="36" fill="hold" nodeType="afterGroup">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80903"/>
                                        </p:tgtEl>
                                        <p:attrNameLst>
                                          <p:attrName>style.visibility</p:attrName>
                                        </p:attrNameLst>
                                      </p:cBhvr>
                                      <p:to>
                                        <p:strVal val="visible"/>
                                      </p:to>
                                    </p:set>
                                    <p:animEffect transition="in" filter="wipe(left)">
                                      <p:cBhvr>
                                        <p:cTn id="39" dur="500"/>
                                        <p:tgtEl>
                                          <p:spTgt spid="8090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2" presetClass="entr" presetSubtype="2" fill="hold" nodeType="clickEffect">
                                  <p:stCondLst>
                                    <p:cond delay="0"/>
                                  </p:stCondLst>
                                  <p:childTnLst>
                                    <p:set>
                                      <p:cBhvr>
                                        <p:cTn id="43" dur="1" fill="hold">
                                          <p:stCondLst>
                                            <p:cond delay="0"/>
                                          </p:stCondLst>
                                        </p:cTn>
                                        <p:tgtEl>
                                          <p:spTgt spid="80914"/>
                                        </p:tgtEl>
                                        <p:attrNameLst>
                                          <p:attrName>style.visibility</p:attrName>
                                        </p:attrNameLst>
                                      </p:cBhvr>
                                      <p:to>
                                        <p:strVal val="visible"/>
                                      </p:to>
                                    </p:set>
                                    <p:animEffect transition="in" filter="slide(fromRight)">
                                      <p:cBhvr>
                                        <p:cTn id="44" dur="500"/>
                                        <p:tgtEl>
                                          <p:spTgt spid="80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autoUpdateAnimBg="0"/>
      <p:bldP spid="80900" grpId="0" autoUpdateAnimBg="0"/>
      <p:bldP spid="80901" grpId="0" autoUpdateAnimBg="0"/>
      <p:bldP spid="80902" grpId="0" autoUpdateAnimBg="0"/>
      <p:bldP spid="80903" grpId="0" autoUpdateAnimBg="0"/>
      <p:bldP spid="80912" grpId="0" autoUpdateAnimBg="0"/>
      <p:bldP spid="80913"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ermany2.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2362200"/>
            <a:ext cx="3803650"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Oval 5"/>
          <p:cNvSpPr/>
          <p:nvPr/>
        </p:nvSpPr>
        <p:spPr>
          <a:xfrm>
            <a:off x="457200" y="2895600"/>
            <a:ext cx="3124200" cy="24384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5-Point Star 7"/>
          <p:cNvSpPr>
            <a:spLocks/>
          </p:cNvSpPr>
          <p:nvPr/>
        </p:nvSpPr>
        <p:spPr bwMode="auto">
          <a:xfrm>
            <a:off x="1828800" y="4191000"/>
            <a:ext cx="152400" cy="152400"/>
          </a:xfrm>
          <a:custGeom>
            <a:avLst/>
            <a:gdLst>
              <a:gd name="T0" fmla="*/ 76200 w 152400"/>
              <a:gd name="T1" fmla="*/ 0 h 152400"/>
              <a:gd name="T2" fmla="*/ 0 w 152400"/>
              <a:gd name="T3" fmla="*/ 58211 h 152400"/>
              <a:gd name="T4" fmla="*/ 29106 w 152400"/>
              <a:gd name="T5" fmla="*/ 152399 h 152400"/>
              <a:gd name="T6" fmla="*/ 123294 w 152400"/>
              <a:gd name="T7" fmla="*/ 152399 h 152400"/>
              <a:gd name="T8" fmla="*/ 152400 w 152400"/>
              <a:gd name="T9" fmla="*/ 58211 h 152400"/>
              <a:gd name="T10" fmla="*/ 17694720 60000 65536"/>
              <a:gd name="T11" fmla="*/ 11796480 60000 65536"/>
              <a:gd name="T12" fmla="*/ 5898240 60000 65536"/>
              <a:gd name="T13" fmla="*/ 5898240 60000 65536"/>
              <a:gd name="T14" fmla="*/ 0 60000 65536"/>
              <a:gd name="T15" fmla="*/ 47095 w 152400"/>
              <a:gd name="T16" fmla="*/ 58212 h 152400"/>
              <a:gd name="T17" fmla="*/ 105305 w 152400"/>
              <a:gd name="T18" fmla="*/ 116422 h 152400"/>
            </a:gdLst>
            <a:ahLst/>
            <a:cxnLst>
              <a:cxn ang="T10">
                <a:pos x="T0" y="T1"/>
              </a:cxn>
              <a:cxn ang="T11">
                <a:pos x="T2" y="T3"/>
              </a:cxn>
              <a:cxn ang="T12">
                <a:pos x="T4" y="T5"/>
              </a:cxn>
              <a:cxn ang="T13">
                <a:pos x="T6" y="T7"/>
              </a:cxn>
              <a:cxn ang="T14">
                <a:pos x="T8" y="T9"/>
              </a:cxn>
            </a:cxnLst>
            <a:rect l="T15" t="T16" r="T17" b="T18"/>
            <a:pathLst>
              <a:path w="152400" h="152400">
                <a:moveTo>
                  <a:pt x="0" y="58211"/>
                </a:moveTo>
                <a:lnTo>
                  <a:pt x="58212" y="58212"/>
                </a:lnTo>
                <a:lnTo>
                  <a:pt x="76200" y="0"/>
                </a:lnTo>
                <a:lnTo>
                  <a:pt x="94188" y="58212"/>
                </a:lnTo>
                <a:lnTo>
                  <a:pt x="152400" y="58211"/>
                </a:lnTo>
                <a:lnTo>
                  <a:pt x="105305" y="94188"/>
                </a:lnTo>
                <a:lnTo>
                  <a:pt x="123294" y="152399"/>
                </a:lnTo>
                <a:lnTo>
                  <a:pt x="76200" y="116422"/>
                </a:lnTo>
                <a:lnTo>
                  <a:pt x="29106" y="152399"/>
                </a:lnTo>
                <a:lnTo>
                  <a:pt x="47095" y="94188"/>
                </a:lnTo>
                <a:close/>
              </a:path>
            </a:pathLst>
          </a:custGeom>
          <a:solidFill>
            <a:srgbClr val="FFFF00"/>
          </a:solidFill>
          <a:ln w="12700" cap="flat" cmpd="sng" algn="ctr">
            <a:solidFill>
              <a:srgbClr val="FF0000"/>
            </a:solidFill>
            <a:prstDash val="solid"/>
            <a:round/>
            <a:headEnd/>
            <a:tailEnd/>
          </a:ln>
        </p:spPr>
        <p:txBody>
          <a:bodyPr anchor="ctr"/>
          <a:lstStyle/>
          <a:p>
            <a:endParaRPr lang="en-US"/>
          </a:p>
        </p:txBody>
      </p:sp>
      <p:pic>
        <p:nvPicPr>
          <p:cNvPr id="25605" name="MS901341.wav">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extLst>
              <a:ext uri="{28A0092B-C50C-407E-A947-70E740481C1C}">
                <a14:useLocalDpi xmlns:a14="http://schemas.microsoft.com/office/drawing/2010/main" xmlns="" val="0"/>
              </a:ext>
            </a:extLst>
          </a:blip>
          <a:srcRect/>
          <a:stretch>
            <a:fillRect/>
          </a:stretch>
        </p:blipFill>
        <p:spPr bwMode="auto">
          <a:xfrm>
            <a:off x="152400" y="6629400"/>
            <a:ext cx="76200" cy="7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3976" name="Text Box 8"/>
          <p:cNvSpPr txBox="1">
            <a:spLocks noChangeArrowheads="1"/>
          </p:cNvSpPr>
          <p:nvPr/>
        </p:nvSpPr>
        <p:spPr bwMode="auto">
          <a:xfrm>
            <a:off x="3886200" y="2133600"/>
            <a:ext cx="17526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4D80C"/>
                </a:solidFill>
                <a:effectLst>
                  <a:outerShdw blurRad="38100" dist="38100" dir="2700000" algn="tl">
                    <a:srgbClr val="000000"/>
                  </a:outerShdw>
                </a:effectLst>
              </a:rPr>
              <a:t>Region:</a:t>
            </a:r>
          </a:p>
        </p:txBody>
      </p:sp>
      <p:sp>
        <p:nvSpPr>
          <p:cNvPr id="83977" name="Text Box 9"/>
          <p:cNvSpPr txBox="1">
            <a:spLocks noChangeArrowheads="1"/>
          </p:cNvSpPr>
          <p:nvPr/>
        </p:nvSpPr>
        <p:spPr bwMode="auto">
          <a:xfrm>
            <a:off x="3886200" y="2895600"/>
            <a:ext cx="26670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4D80C"/>
                </a:solidFill>
                <a:effectLst>
                  <a:outerShdw blurRad="38100" dist="38100" dir="2700000" algn="tl">
                    <a:srgbClr val="000000"/>
                  </a:outerShdw>
                </a:effectLst>
              </a:rPr>
              <a:t>Capital City:</a:t>
            </a:r>
          </a:p>
        </p:txBody>
      </p:sp>
      <p:sp>
        <p:nvSpPr>
          <p:cNvPr id="83978" name="Rectangle 10"/>
          <p:cNvSpPr>
            <a:spLocks noChangeArrowheads="1"/>
          </p:cNvSpPr>
          <p:nvPr/>
        </p:nvSpPr>
        <p:spPr bwMode="auto">
          <a:xfrm>
            <a:off x="3886200" y="3733800"/>
            <a:ext cx="2233613" cy="579438"/>
          </a:xfrm>
          <a:prstGeom prst="rect">
            <a:avLst/>
          </a:prstGeom>
          <a:noFill/>
          <a:ln w="9525">
            <a:noFill/>
            <a:miter lim="800000"/>
            <a:headEnd/>
            <a:tailEnd/>
          </a:ln>
          <a:effectLst/>
        </p:spPr>
        <p:txBody>
          <a:bodyPr wrap="none">
            <a:spAutoFit/>
          </a:bodyPr>
          <a:lstStyle/>
          <a:p>
            <a:pPr>
              <a:defRPr/>
            </a:pPr>
            <a:r>
              <a:rPr lang="en-US" sz="3200" b="1">
                <a:solidFill>
                  <a:srgbClr val="F4D80C"/>
                </a:solidFill>
                <a:effectLst>
                  <a:outerShdw blurRad="38100" dist="38100" dir="2700000" algn="tl">
                    <a:srgbClr val="000000"/>
                  </a:outerShdw>
                </a:effectLst>
              </a:rPr>
              <a:t>Language:</a:t>
            </a:r>
          </a:p>
        </p:txBody>
      </p:sp>
      <p:sp>
        <p:nvSpPr>
          <p:cNvPr id="83979" name="Text Box 11"/>
          <p:cNvSpPr txBox="1">
            <a:spLocks noChangeArrowheads="1"/>
          </p:cNvSpPr>
          <p:nvPr/>
        </p:nvSpPr>
        <p:spPr bwMode="auto">
          <a:xfrm>
            <a:off x="3886200" y="4495800"/>
            <a:ext cx="29718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4D80C"/>
                </a:solidFill>
                <a:effectLst>
                  <a:outerShdw blurRad="38100" dist="38100" dir="2700000" algn="tl">
                    <a:srgbClr val="000000"/>
                  </a:outerShdw>
                </a:effectLst>
              </a:rPr>
              <a:t>Population:</a:t>
            </a:r>
          </a:p>
        </p:txBody>
      </p:sp>
      <p:sp>
        <p:nvSpPr>
          <p:cNvPr id="83980" name="Rectangle 12"/>
          <p:cNvSpPr>
            <a:spLocks noChangeArrowheads="1"/>
          </p:cNvSpPr>
          <p:nvPr/>
        </p:nvSpPr>
        <p:spPr bwMode="auto">
          <a:xfrm>
            <a:off x="3886200" y="5257800"/>
            <a:ext cx="1222375" cy="579438"/>
          </a:xfrm>
          <a:prstGeom prst="rect">
            <a:avLst/>
          </a:prstGeom>
          <a:noFill/>
          <a:ln w="9525">
            <a:noFill/>
            <a:miter lim="800000"/>
            <a:headEnd/>
            <a:tailEnd/>
          </a:ln>
          <a:effectLst/>
        </p:spPr>
        <p:txBody>
          <a:bodyPr wrap="none">
            <a:spAutoFit/>
          </a:bodyPr>
          <a:lstStyle/>
          <a:p>
            <a:pPr>
              <a:defRPr/>
            </a:pPr>
            <a:r>
              <a:rPr lang="en-US" sz="3200" b="1">
                <a:solidFill>
                  <a:srgbClr val="F4D80C"/>
                </a:solidFill>
                <a:effectLst>
                  <a:outerShdw blurRad="38100" dist="38100" dir="2700000" algn="tl">
                    <a:srgbClr val="000000"/>
                  </a:outerShdw>
                </a:effectLst>
              </a:rPr>
              <a:t>Area:</a:t>
            </a:r>
          </a:p>
        </p:txBody>
      </p:sp>
      <p:sp>
        <p:nvSpPr>
          <p:cNvPr id="83981" name="Rectangle 13"/>
          <p:cNvSpPr>
            <a:spLocks noChangeArrowheads="1"/>
          </p:cNvSpPr>
          <p:nvPr/>
        </p:nvSpPr>
        <p:spPr bwMode="auto">
          <a:xfrm>
            <a:off x="5715000" y="2133600"/>
            <a:ext cx="1492250" cy="579438"/>
          </a:xfrm>
          <a:prstGeom prst="rect">
            <a:avLst/>
          </a:prstGeom>
          <a:noFill/>
          <a:ln w="9525">
            <a:noFill/>
            <a:miter lim="800000"/>
            <a:headEnd/>
            <a:tailEnd/>
          </a:ln>
          <a:effectLst/>
        </p:spPr>
        <p:txBody>
          <a:bodyPr wrap="none">
            <a:spAutoFit/>
          </a:bodyPr>
          <a:lstStyle/>
          <a:p>
            <a:pPr>
              <a:defRPr/>
            </a:pPr>
            <a:r>
              <a:rPr lang="en-US" sz="3200" dirty="0"/>
              <a:t>Europe</a:t>
            </a:r>
          </a:p>
        </p:txBody>
      </p:sp>
      <p:sp>
        <p:nvSpPr>
          <p:cNvPr id="83982" name="Rectangle 14"/>
          <p:cNvSpPr>
            <a:spLocks noChangeArrowheads="1"/>
          </p:cNvSpPr>
          <p:nvPr/>
        </p:nvSpPr>
        <p:spPr bwMode="auto">
          <a:xfrm>
            <a:off x="6400800" y="2895600"/>
            <a:ext cx="1222375" cy="579438"/>
          </a:xfrm>
          <a:prstGeom prst="rect">
            <a:avLst/>
          </a:prstGeom>
          <a:noFill/>
          <a:ln w="9525">
            <a:noFill/>
            <a:miter lim="800000"/>
            <a:headEnd/>
            <a:tailEnd/>
          </a:ln>
          <a:effectLst/>
        </p:spPr>
        <p:txBody>
          <a:bodyPr wrap="none">
            <a:spAutoFit/>
          </a:bodyPr>
          <a:lstStyle/>
          <a:p>
            <a:pPr>
              <a:defRPr/>
            </a:pPr>
            <a:r>
              <a:rPr lang="en-US" sz="3200" dirty="0"/>
              <a:t>Berlin</a:t>
            </a:r>
          </a:p>
        </p:txBody>
      </p:sp>
      <p:sp>
        <p:nvSpPr>
          <p:cNvPr id="83983" name="Rectangle 15"/>
          <p:cNvSpPr>
            <a:spLocks noChangeArrowheads="1"/>
          </p:cNvSpPr>
          <p:nvPr/>
        </p:nvSpPr>
        <p:spPr bwMode="auto">
          <a:xfrm>
            <a:off x="6096000" y="3733800"/>
            <a:ext cx="1649413" cy="579438"/>
          </a:xfrm>
          <a:prstGeom prst="rect">
            <a:avLst/>
          </a:prstGeom>
          <a:noFill/>
          <a:ln w="9525">
            <a:noFill/>
            <a:miter lim="800000"/>
            <a:headEnd/>
            <a:tailEnd/>
          </a:ln>
          <a:effectLst/>
        </p:spPr>
        <p:txBody>
          <a:bodyPr wrap="none">
            <a:spAutoFit/>
          </a:bodyPr>
          <a:lstStyle/>
          <a:p>
            <a:pPr>
              <a:defRPr/>
            </a:pPr>
            <a:r>
              <a:rPr lang="en-US" sz="3200" dirty="0"/>
              <a:t>German</a:t>
            </a:r>
          </a:p>
        </p:txBody>
      </p:sp>
      <p:sp>
        <p:nvSpPr>
          <p:cNvPr id="83984" name="Rectangle 16"/>
          <p:cNvSpPr>
            <a:spLocks noChangeArrowheads="1"/>
          </p:cNvSpPr>
          <p:nvPr/>
        </p:nvSpPr>
        <p:spPr bwMode="auto">
          <a:xfrm>
            <a:off x="6248400" y="4495800"/>
            <a:ext cx="2236788" cy="579438"/>
          </a:xfrm>
          <a:prstGeom prst="rect">
            <a:avLst/>
          </a:prstGeom>
          <a:noFill/>
          <a:ln w="9525">
            <a:noFill/>
            <a:miter lim="800000"/>
            <a:headEnd/>
            <a:tailEnd/>
          </a:ln>
          <a:effectLst/>
        </p:spPr>
        <p:txBody>
          <a:bodyPr wrap="none">
            <a:spAutoFit/>
          </a:bodyPr>
          <a:lstStyle/>
          <a:p>
            <a:pPr>
              <a:defRPr/>
            </a:pPr>
            <a:r>
              <a:rPr lang="en-US" sz="3200" dirty="0"/>
              <a:t>81.7 million</a:t>
            </a:r>
          </a:p>
        </p:txBody>
      </p:sp>
      <p:sp>
        <p:nvSpPr>
          <p:cNvPr id="83985" name="Rectangle 17"/>
          <p:cNvSpPr>
            <a:spLocks noChangeArrowheads="1"/>
          </p:cNvSpPr>
          <p:nvPr/>
        </p:nvSpPr>
        <p:spPr bwMode="auto">
          <a:xfrm>
            <a:off x="5029200" y="5257800"/>
            <a:ext cx="4062413" cy="579438"/>
          </a:xfrm>
          <a:prstGeom prst="rect">
            <a:avLst/>
          </a:prstGeom>
          <a:noFill/>
          <a:ln w="9525">
            <a:noFill/>
            <a:miter lim="800000"/>
            <a:headEnd/>
            <a:tailEnd/>
          </a:ln>
          <a:effectLst/>
        </p:spPr>
        <p:txBody>
          <a:bodyPr wrap="none">
            <a:spAutoFit/>
          </a:bodyPr>
          <a:lstStyle/>
          <a:p>
            <a:pPr>
              <a:defRPr/>
            </a:pPr>
            <a:r>
              <a:rPr lang="en-US" sz="3200" dirty="0"/>
              <a:t>137,846 square miles</a:t>
            </a:r>
          </a:p>
        </p:txBody>
      </p:sp>
      <p:sp>
        <p:nvSpPr>
          <p:cNvPr id="83986" name="Text Box 18"/>
          <p:cNvSpPr txBox="1">
            <a:spLocks noChangeArrowheads="1"/>
          </p:cNvSpPr>
          <p:nvPr/>
        </p:nvSpPr>
        <p:spPr bwMode="auto">
          <a:xfrm>
            <a:off x="228600" y="228600"/>
            <a:ext cx="25146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Introducing…</a:t>
            </a:r>
          </a:p>
        </p:txBody>
      </p:sp>
      <p:pic>
        <p:nvPicPr>
          <p:cNvPr id="4" name="Title 1"/>
          <p:cNvPicPr>
            <a:picLocks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371600" y="304800"/>
            <a:ext cx="5926138" cy="155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69" name="Picture 6" descr="Germany.png"/>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781800" y="609600"/>
            <a:ext cx="2133600" cy="1279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668624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3986"/>
                                        </p:tgtEl>
                                        <p:attrNameLst>
                                          <p:attrName>style.visibility</p:attrName>
                                        </p:attrNameLst>
                                      </p:cBhvr>
                                      <p:to>
                                        <p:strVal val="visible"/>
                                      </p:to>
                                    </p:set>
                                    <p:animEffect transition="in" filter="wipe(left)">
                                      <p:cBhvr>
                                        <p:cTn id="7" dur="500"/>
                                        <p:tgtEl>
                                          <p:spTgt spid="83986"/>
                                        </p:tgtEl>
                                      </p:cBhvr>
                                    </p:animEffect>
                                  </p:childTnLst>
                                </p:cTn>
                              </p:par>
                            </p:childTnLst>
                          </p:cTn>
                        </p:par>
                        <p:par>
                          <p:cTn id="8" fill="hold" nodeType="afterGroup">
                            <p:stCondLst>
                              <p:cond delay="500"/>
                            </p:stCondLst>
                            <p:childTnLst>
                              <p:par>
                                <p:cTn id="9" presetID="23" presetClass="entr" presetSubtype="52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 calcmode="lin" valueType="num">
                                      <p:cBhvr>
                                        <p:cTn id="13" dur="500" fill="hold"/>
                                        <p:tgtEl>
                                          <p:spTgt spid="4"/>
                                        </p:tgtEl>
                                        <p:attrNameLst>
                                          <p:attrName>ppt_x</p:attrName>
                                        </p:attrNameLst>
                                      </p:cBhvr>
                                      <p:tavLst>
                                        <p:tav tm="0">
                                          <p:val>
                                            <p:fltVal val="0.5"/>
                                          </p:val>
                                        </p:tav>
                                        <p:tav tm="100000">
                                          <p:val>
                                            <p:strVal val="#ppt_x"/>
                                          </p:val>
                                        </p:tav>
                                      </p:tavLst>
                                    </p:anim>
                                    <p:anim calcmode="lin" valueType="num">
                                      <p:cBhvr>
                                        <p:cTn id="14" dur="500" fill="hold"/>
                                        <p:tgtEl>
                                          <p:spTgt spid="4"/>
                                        </p:tgtEl>
                                        <p:attrNameLst>
                                          <p:attrName>ppt_y</p:attrName>
                                        </p:attrNameLst>
                                      </p:cBhvr>
                                      <p:tavLst>
                                        <p:tav tm="0">
                                          <p:val>
                                            <p:fltVal val="0.5"/>
                                          </p:val>
                                        </p:tav>
                                        <p:tav tm="100000">
                                          <p:val>
                                            <p:strVal val="#ppt_y"/>
                                          </p:val>
                                        </p:tav>
                                      </p:tavLst>
                                    </p:anim>
                                  </p:childTnLst>
                                </p:cTn>
                              </p:par>
                            </p:childTnLst>
                          </p:cTn>
                        </p:par>
                        <p:par>
                          <p:cTn id="15" fill="hold" nodeType="afterGroup">
                            <p:stCondLst>
                              <p:cond delay="1000"/>
                            </p:stCondLst>
                            <p:childTnLst>
                              <p:par>
                                <p:cTn id="16" presetID="1" presetClass="entr" presetSubtype="0" fill="hold" nodeType="afterEffect">
                                  <p:stCondLst>
                                    <p:cond delay="0"/>
                                  </p:stCondLst>
                                  <p:childTnLst>
                                    <p:set>
                                      <p:cBhvr>
                                        <p:cTn id="17" dur="1" fill="hold">
                                          <p:stCondLst>
                                            <p:cond delay="499"/>
                                          </p:stCondLst>
                                        </p:cTn>
                                        <p:tgtEl>
                                          <p:spTgt spid="6"/>
                                        </p:tgtEl>
                                        <p:attrNameLst>
                                          <p:attrName>style.visibility</p:attrName>
                                        </p:attrNameLst>
                                      </p:cBhvr>
                                      <p:to>
                                        <p:strVal val="visible"/>
                                      </p:to>
                                    </p:set>
                                  </p:childTnLst>
                                </p:cTn>
                              </p:par>
                            </p:childTnLst>
                          </p:cTn>
                        </p:par>
                        <p:par>
                          <p:cTn id="18" fill="hold" nodeType="afterGroup">
                            <p:stCondLst>
                              <p:cond delay="1500"/>
                            </p:stCondLst>
                            <p:childTnLst>
                              <p:par>
                                <p:cTn id="19" presetID="1" presetClass="entr" presetSubtype="0" fill="hold" nodeType="afterEffect">
                                  <p:stCondLst>
                                    <p:cond delay="0"/>
                                  </p:stCondLst>
                                  <p:childTnLst>
                                    <p:set>
                                      <p:cBhvr>
                                        <p:cTn id="20" dur="1" fill="hold">
                                          <p:stCondLst>
                                            <p:cond delay="499"/>
                                          </p:stCondLst>
                                        </p:cTn>
                                        <p:tgtEl>
                                          <p:spTgt spid="11269"/>
                                        </p:tgtEl>
                                        <p:attrNameLst>
                                          <p:attrName>style.visibility</p:attrName>
                                        </p:attrNameLst>
                                      </p:cBhvr>
                                      <p:to>
                                        <p:strVal val="visible"/>
                                      </p:to>
                                    </p:set>
                                  </p:childTnLst>
                                </p:cTn>
                              </p:par>
                            </p:childTnLst>
                          </p:cTn>
                        </p:par>
                        <p:par>
                          <p:cTn id="21" fill="hold" nodeType="afterGroup">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83976"/>
                                        </p:tgtEl>
                                        <p:attrNameLst>
                                          <p:attrName>style.visibility</p:attrName>
                                        </p:attrNameLst>
                                      </p:cBhvr>
                                      <p:to>
                                        <p:strVal val="visible"/>
                                      </p:to>
                                    </p:set>
                                    <p:anim calcmode="lin" valueType="num">
                                      <p:cBhvr additive="base">
                                        <p:cTn id="24" dur="500" fill="hold"/>
                                        <p:tgtEl>
                                          <p:spTgt spid="83976"/>
                                        </p:tgtEl>
                                        <p:attrNameLst>
                                          <p:attrName>ppt_x</p:attrName>
                                        </p:attrNameLst>
                                      </p:cBhvr>
                                      <p:tavLst>
                                        <p:tav tm="0">
                                          <p:val>
                                            <p:strVal val="1+#ppt_w/2"/>
                                          </p:val>
                                        </p:tav>
                                        <p:tav tm="100000">
                                          <p:val>
                                            <p:strVal val="#ppt_x"/>
                                          </p:val>
                                        </p:tav>
                                      </p:tavLst>
                                    </p:anim>
                                    <p:anim calcmode="lin" valueType="num">
                                      <p:cBhvr additive="base">
                                        <p:cTn id="25" dur="500" fill="hold"/>
                                        <p:tgtEl>
                                          <p:spTgt spid="83976"/>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2500"/>
                            </p:stCondLst>
                            <p:childTnLst>
                              <p:par>
                                <p:cTn id="27" presetID="2" presetClass="entr" presetSubtype="2" fill="hold" grpId="0" nodeType="afterEffect">
                                  <p:stCondLst>
                                    <p:cond delay="0"/>
                                  </p:stCondLst>
                                  <p:childTnLst>
                                    <p:set>
                                      <p:cBhvr>
                                        <p:cTn id="28" dur="1" fill="hold">
                                          <p:stCondLst>
                                            <p:cond delay="0"/>
                                          </p:stCondLst>
                                        </p:cTn>
                                        <p:tgtEl>
                                          <p:spTgt spid="83981"/>
                                        </p:tgtEl>
                                        <p:attrNameLst>
                                          <p:attrName>style.visibility</p:attrName>
                                        </p:attrNameLst>
                                      </p:cBhvr>
                                      <p:to>
                                        <p:strVal val="visible"/>
                                      </p:to>
                                    </p:set>
                                    <p:anim calcmode="lin" valueType="num">
                                      <p:cBhvr additive="base">
                                        <p:cTn id="29" dur="500" fill="hold"/>
                                        <p:tgtEl>
                                          <p:spTgt spid="83981"/>
                                        </p:tgtEl>
                                        <p:attrNameLst>
                                          <p:attrName>ppt_x</p:attrName>
                                        </p:attrNameLst>
                                      </p:cBhvr>
                                      <p:tavLst>
                                        <p:tav tm="0">
                                          <p:val>
                                            <p:strVal val="1+#ppt_w/2"/>
                                          </p:val>
                                        </p:tav>
                                        <p:tav tm="100000">
                                          <p:val>
                                            <p:strVal val="#ppt_x"/>
                                          </p:val>
                                        </p:tav>
                                      </p:tavLst>
                                    </p:anim>
                                    <p:anim calcmode="lin" valueType="num">
                                      <p:cBhvr additive="base">
                                        <p:cTn id="30" dur="500" fill="hold"/>
                                        <p:tgtEl>
                                          <p:spTgt spid="83981"/>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3000"/>
                            </p:stCondLst>
                            <p:childTnLst>
                              <p:par>
                                <p:cTn id="32" presetID="23" presetClass="entr" presetSubtype="32"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strVal val="4*#ppt_w"/>
                                          </p:val>
                                        </p:tav>
                                        <p:tav tm="100000">
                                          <p:val>
                                            <p:strVal val="#ppt_w"/>
                                          </p:val>
                                        </p:tav>
                                      </p:tavLst>
                                    </p:anim>
                                    <p:anim calcmode="lin" valueType="num">
                                      <p:cBhvr>
                                        <p:cTn id="35" dur="500" fill="hold"/>
                                        <p:tgtEl>
                                          <p:spTgt spid="2"/>
                                        </p:tgtEl>
                                        <p:attrNameLst>
                                          <p:attrName>ppt_h</p:attrName>
                                        </p:attrNameLst>
                                      </p:cBhvr>
                                      <p:tavLst>
                                        <p:tav tm="0">
                                          <p:val>
                                            <p:strVal val="4*#ppt_h"/>
                                          </p:val>
                                        </p:tav>
                                        <p:tav tm="100000">
                                          <p:val>
                                            <p:strVal val="#ppt_h"/>
                                          </p:val>
                                        </p:tav>
                                      </p:tavLst>
                                    </p:anim>
                                  </p:childTnLst>
                                </p:cTn>
                              </p:par>
                            </p:childTnLst>
                          </p:cTn>
                        </p:par>
                        <p:par>
                          <p:cTn id="36" fill="hold" nodeType="afterGroup">
                            <p:stCondLst>
                              <p:cond delay="3500"/>
                            </p:stCondLst>
                            <p:childTnLst>
                              <p:par>
                                <p:cTn id="37" presetID="2" presetClass="entr" presetSubtype="2" fill="hold" grpId="0" nodeType="afterEffect">
                                  <p:stCondLst>
                                    <p:cond delay="0"/>
                                  </p:stCondLst>
                                  <p:childTnLst>
                                    <p:set>
                                      <p:cBhvr>
                                        <p:cTn id="38" dur="1" fill="hold">
                                          <p:stCondLst>
                                            <p:cond delay="0"/>
                                          </p:stCondLst>
                                        </p:cTn>
                                        <p:tgtEl>
                                          <p:spTgt spid="83977"/>
                                        </p:tgtEl>
                                        <p:attrNameLst>
                                          <p:attrName>style.visibility</p:attrName>
                                        </p:attrNameLst>
                                      </p:cBhvr>
                                      <p:to>
                                        <p:strVal val="visible"/>
                                      </p:to>
                                    </p:set>
                                    <p:anim calcmode="lin" valueType="num">
                                      <p:cBhvr additive="base">
                                        <p:cTn id="39" dur="500" fill="hold"/>
                                        <p:tgtEl>
                                          <p:spTgt spid="83977"/>
                                        </p:tgtEl>
                                        <p:attrNameLst>
                                          <p:attrName>ppt_x</p:attrName>
                                        </p:attrNameLst>
                                      </p:cBhvr>
                                      <p:tavLst>
                                        <p:tav tm="0">
                                          <p:val>
                                            <p:strVal val="1+#ppt_w/2"/>
                                          </p:val>
                                        </p:tav>
                                        <p:tav tm="100000">
                                          <p:val>
                                            <p:strVal val="#ppt_x"/>
                                          </p:val>
                                        </p:tav>
                                      </p:tavLst>
                                    </p:anim>
                                    <p:anim calcmode="lin" valueType="num">
                                      <p:cBhvr additive="base">
                                        <p:cTn id="40" dur="500" fill="hold"/>
                                        <p:tgtEl>
                                          <p:spTgt spid="83977"/>
                                        </p:tgtEl>
                                        <p:attrNameLst>
                                          <p:attrName>ppt_y</p:attrName>
                                        </p:attrNameLst>
                                      </p:cBhvr>
                                      <p:tavLst>
                                        <p:tav tm="0">
                                          <p:val>
                                            <p:strVal val="#ppt_y"/>
                                          </p:val>
                                        </p:tav>
                                        <p:tav tm="100000">
                                          <p:val>
                                            <p:strVal val="#ppt_y"/>
                                          </p:val>
                                        </p:tav>
                                      </p:tavLst>
                                    </p:anim>
                                  </p:childTnLst>
                                </p:cTn>
                              </p:par>
                            </p:childTnLst>
                          </p:cTn>
                        </p:par>
                        <p:par>
                          <p:cTn id="41" fill="hold" nodeType="afterGroup">
                            <p:stCondLst>
                              <p:cond delay="4000"/>
                            </p:stCondLst>
                            <p:childTnLst>
                              <p:par>
                                <p:cTn id="42" presetID="2" presetClass="entr" presetSubtype="2" fill="hold" grpId="0" nodeType="afterEffect">
                                  <p:stCondLst>
                                    <p:cond delay="0"/>
                                  </p:stCondLst>
                                  <p:childTnLst>
                                    <p:set>
                                      <p:cBhvr>
                                        <p:cTn id="43" dur="1" fill="hold">
                                          <p:stCondLst>
                                            <p:cond delay="0"/>
                                          </p:stCondLst>
                                        </p:cTn>
                                        <p:tgtEl>
                                          <p:spTgt spid="83982"/>
                                        </p:tgtEl>
                                        <p:attrNameLst>
                                          <p:attrName>style.visibility</p:attrName>
                                        </p:attrNameLst>
                                      </p:cBhvr>
                                      <p:to>
                                        <p:strVal val="visible"/>
                                      </p:to>
                                    </p:set>
                                    <p:anim calcmode="lin" valueType="num">
                                      <p:cBhvr additive="base">
                                        <p:cTn id="44" dur="500" fill="hold"/>
                                        <p:tgtEl>
                                          <p:spTgt spid="83982"/>
                                        </p:tgtEl>
                                        <p:attrNameLst>
                                          <p:attrName>ppt_x</p:attrName>
                                        </p:attrNameLst>
                                      </p:cBhvr>
                                      <p:tavLst>
                                        <p:tav tm="0">
                                          <p:val>
                                            <p:strVal val="1+#ppt_w/2"/>
                                          </p:val>
                                        </p:tav>
                                        <p:tav tm="100000">
                                          <p:val>
                                            <p:strVal val="#ppt_x"/>
                                          </p:val>
                                        </p:tav>
                                      </p:tavLst>
                                    </p:anim>
                                    <p:anim calcmode="lin" valueType="num">
                                      <p:cBhvr additive="base">
                                        <p:cTn id="45" dur="500" fill="hold"/>
                                        <p:tgtEl>
                                          <p:spTgt spid="83982"/>
                                        </p:tgtEl>
                                        <p:attrNameLst>
                                          <p:attrName>ppt_y</p:attrName>
                                        </p:attrNameLst>
                                      </p:cBhvr>
                                      <p:tavLst>
                                        <p:tav tm="0">
                                          <p:val>
                                            <p:strVal val="#ppt_y"/>
                                          </p:val>
                                        </p:tav>
                                        <p:tav tm="100000">
                                          <p:val>
                                            <p:strVal val="#ppt_y"/>
                                          </p:val>
                                        </p:tav>
                                      </p:tavLst>
                                    </p:anim>
                                  </p:childTnLst>
                                </p:cTn>
                              </p:par>
                            </p:childTnLst>
                          </p:cTn>
                        </p:par>
                        <p:par>
                          <p:cTn id="46" fill="hold" nodeType="afterGroup">
                            <p:stCondLst>
                              <p:cond delay="4500"/>
                            </p:stCondLst>
                            <p:childTnLst>
                              <p:par>
                                <p:cTn id="47" presetID="23" presetClass="entr" presetSubtype="28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strVal val="4/3*#ppt_w"/>
                                          </p:val>
                                        </p:tav>
                                        <p:tav tm="100000">
                                          <p:val>
                                            <p:strVal val="#ppt_w"/>
                                          </p:val>
                                        </p:tav>
                                      </p:tavLst>
                                    </p:anim>
                                    <p:anim calcmode="lin" valueType="num">
                                      <p:cBhvr>
                                        <p:cTn id="50" dur="500" fill="hold"/>
                                        <p:tgtEl>
                                          <p:spTgt spid="8"/>
                                        </p:tgtEl>
                                        <p:attrNameLst>
                                          <p:attrName>ppt_h</p:attrName>
                                        </p:attrNameLst>
                                      </p:cBhvr>
                                      <p:tavLst>
                                        <p:tav tm="0">
                                          <p:val>
                                            <p:strVal val="4/3*#ppt_h"/>
                                          </p:val>
                                        </p:tav>
                                        <p:tav tm="100000">
                                          <p:val>
                                            <p:strVal val="#ppt_h"/>
                                          </p:val>
                                        </p:tav>
                                      </p:tavLst>
                                    </p:anim>
                                  </p:childTnLst>
                                </p:cTn>
                              </p:par>
                            </p:childTnLst>
                          </p:cTn>
                        </p:par>
                        <p:par>
                          <p:cTn id="51" fill="hold" nodeType="afterGroup">
                            <p:stCondLst>
                              <p:cond delay="5000"/>
                            </p:stCondLst>
                            <p:childTnLst>
                              <p:par>
                                <p:cTn id="52" presetID="2" presetClass="entr" presetSubtype="2" fill="hold" grpId="0" nodeType="afterEffect">
                                  <p:stCondLst>
                                    <p:cond delay="1000"/>
                                  </p:stCondLst>
                                  <p:childTnLst>
                                    <p:set>
                                      <p:cBhvr>
                                        <p:cTn id="53" dur="1" fill="hold">
                                          <p:stCondLst>
                                            <p:cond delay="0"/>
                                          </p:stCondLst>
                                        </p:cTn>
                                        <p:tgtEl>
                                          <p:spTgt spid="83978"/>
                                        </p:tgtEl>
                                        <p:attrNameLst>
                                          <p:attrName>style.visibility</p:attrName>
                                        </p:attrNameLst>
                                      </p:cBhvr>
                                      <p:to>
                                        <p:strVal val="visible"/>
                                      </p:to>
                                    </p:set>
                                    <p:anim calcmode="lin" valueType="num">
                                      <p:cBhvr additive="base">
                                        <p:cTn id="54" dur="500" fill="hold"/>
                                        <p:tgtEl>
                                          <p:spTgt spid="83978"/>
                                        </p:tgtEl>
                                        <p:attrNameLst>
                                          <p:attrName>ppt_x</p:attrName>
                                        </p:attrNameLst>
                                      </p:cBhvr>
                                      <p:tavLst>
                                        <p:tav tm="0">
                                          <p:val>
                                            <p:strVal val="1+#ppt_w/2"/>
                                          </p:val>
                                        </p:tav>
                                        <p:tav tm="100000">
                                          <p:val>
                                            <p:strVal val="#ppt_x"/>
                                          </p:val>
                                        </p:tav>
                                      </p:tavLst>
                                    </p:anim>
                                    <p:anim calcmode="lin" valueType="num">
                                      <p:cBhvr additive="base">
                                        <p:cTn id="55" dur="500" fill="hold"/>
                                        <p:tgtEl>
                                          <p:spTgt spid="83978"/>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6500"/>
                            </p:stCondLst>
                            <p:childTnLst>
                              <p:par>
                                <p:cTn id="57" presetID="2" presetClass="entr" presetSubtype="2" fill="hold" grpId="0" nodeType="afterEffect">
                                  <p:stCondLst>
                                    <p:cond delay="0"/>
                                  </p:stCondLst>
                                  <p:childTnLst>
                                    <p:set>
                                      <p:cBhvr>
                                        <p:cTn id="58" dur="1" fill="hold">
                                          <p:stCondLst>
                                            <p:cond delay="0"/>
                                          </p:stCondLst>
                                        </p:cTn>
                                        <p:tgtEl>
                                          <p:spTgt spid="83983"/>
                                        </p:tgtEl>
                                        <p:attrNameLst>
                                          <p:attrName>style.visibility</p:attrName>
                                        </p:attrNameLst>
                                      </p:cBhvr>
                                      <p:to>
                                        <p:strVal val="visible"/>
                                      </p:to>
                                    </p:set>
                                    <p:anim calcmode="lin" valueType="num">
                                      <p:cBhvr additive="base">
                                        <p:cTn id="59" dur="500" fill="hold"/>
                                        <p:tgtEl>
                                          <p:spTgt spid="83983"/>
                                        </p:tgtEl>
                                        <p:attrNameLst>
                                          <p:attrName>ppt_x</p:attrName>
                                        </p:attrNameLst>
                                      </p:cBhvr>
                                      <p:tavLst>
                                        <p:tav tm="0">
                                          <p:val>
                                            <p:strVal val="1+#ppt_w/2"/>
                                          </p:val>
                                        </p:tav>
                                        <p:tav tm="100000">
                                          <p:val>
                                            <p:strVal val="#ppt_x"/>
                                          </p:val>
                                        </p:tav>
                                      </p:tavLst>
                                    </p:anim>
                                    <p:anim calcmode="lin" valueType="num">
                                      <p:cBhvr additive="base">
                                        <p:cTn id="60" dur="500" fill="hold"/>
                                        <p:tgtEl>
                                          <p:spTgt spid="83983"/>
                                        </p:tgtEl>
                                        <p:attrNameLst>
                                          <p:attrName>ppt_y</p:attrName>
                                        </p:attrNameLst>
                                      </p:cBhvr>
                                      <p:tavLst>
                                        <p:tav tm="0">
                                          <p:val>
                                            <p:strVal val="#ppt_y"/>
                                          </p:val>
                                        </p:tav>
                                        <p:tav tm="100000">
                                          <p:val>
                                            <p:strVal val="#ppt_y"/>
                                          </p:val>
                                        </p:tav>
                                      </p:tavLst>
                                    </p:anim>
                                  </p:childTnLst>
                                </p:cTn>
                              </p:par>
                            </p:childTnLst>
                          </p:cTn>
                        </p:par>
                        <p:par>
                          <p:cTn id="61" fill="hold" nodeType="afterGroup">
                            <p:stCondLst>
                              <p:cond delay="7000"/>
                            </p:stCondLst>
                            <p:childTnLst>
                              <p:par>
                                <p:cTn id="62" presetID="2" presetClass="entr" presetSubtype="2" fill="hold" grpId="0" nodeType="afterEffect">
                                  <p:stCondLst>
                                    <p:cond delay="1000"/>
                                  </p:stCondLst>
                                  <p:childTnLst>
                                    <p:set>
                                      <p:cBhvr>
                                        <p:cTn id="63" dur="1" fill="hold">
                                          <p:stCondLst>
                                            <p:cond delay="0"/>
                                          </p:stCondLst>
                                        </p:cTn>
                                        <p:tgtEl>
                                          <p:spTgt spid="83979"/>
                                        </p:tgtEl>
                                        <p:attrNameLst>
                                          <p:attrName>style.visibility</p:attrName>
                                        </p:attrNameLst>
                                      </p:cBhvr>
                                      <p:to>
                                        <p:strVal val="visible"/>
                                      </p:to>
                                    </p:set>
                                    <p:anim calcmode="lin" valueType="num">
                                      <p:cBhvr additive="base">
                                        <p:cTn id="64" dur="500" fill="hold"/>
                                        <p:tgtEl>
                                          <p:spTgt spid="83979"/>
                                        </p:tgtEl>
                                        <p:attrNameLst>
                                          <p:attrName>ppt_x</p:attrName>
                                        </p:attrNameLst>
                                      </p:cBhvr>
                                      <p:tavLst>
                                        <p:tav tm="0">
                                          <p:val>
                                            <p:strVal val="1+#ppt_w/2"/>
                                          </p:val>
                                        </p:tav>
                                        <p:tav tm="100000">
                                          <p:val>
                                            <p:strVal val="#ppt_x"/>
                                          </p:val>
                                        </p:tav>
                                      </p:tavLst>
                                    </p:anim>
                                    <p:anim calcmode="lin" valueType="num">
                                      <p:cBhvr additive="base">
                                        <p:cTn id="65" dur="500" fill="hold"/>
                                        <p:tgtEl>
                                          <p:spTgt spid="83979"/>
                                        </p:tgtEl>
                                        <p:attrNameLst>
                                          <p:attrName>ppt_y</p:attrName>
                                        </p:attrNameLst>
                                      </p:cBhvr>
                                      <p:tavLst>
                                        <p:tav tm="0">
                                          <p:val>
                                            <p:strVal val="#ppt_y"/>
                                          </p:val>
                                        </p:tav>
                                        <p:tav tm="100000">
                                          <p:val>
                                            <p:strVal val="#ppt_y"/>
                                          </p:val>
                                        </p:tav>
                                      </p:tavLst>
                                    </p:anim>
                                  </p:childTnLst>
                                </p:cTn>
                              </p:par>
                            </p:childTnLst>
                          </p:cTn>
                        </p:par>
                        <p:par>
                          <p:cTn id="66" fill="hold" nodeType="afterGroup">
                            <p:stCondLst>
                              <p:cond delay="8500"/>
                            </p:stCondLst>
                            <p:childTnLst>
                              <p:par>
                                <p:cTn id="67" presetID="2" presetClass="entr" presetSubtype="2" fill="hold" grpId="0" nodeType="afterEffect">
                                  <p:stCondLst>
                                    <p:cond delay="0"/>
                                  </p:stCondLst>
                                  <p:childTnLst>
                                    <p:set>
                                      <p:cBhvr>
                                        <p:cTn id="68" dur="1" fill="hold">
                                          <p:stCondLst>
                                            <p:cond delay="0"/>
                                          </p:stCondLst>
                                        </p:cTn>
                                        <p:tgtEl>
                                          <p:spTgt spid="83984"/>
                                        </p:tgtEl>
                                        <p:attrNameLst>
                                          <p:attrName>style.visibility</p:attrName>
                                        </p:attrNameLst>
                                      </p:cBhvr>
                                      <p:to>
                                        <p:strVal val="visible"/>
                                      </p:to>
                                    </p:set>
                                    <p:anim calcmode="lin" valueType="num">
                                      <p:cBhvr additive="base">
                                        <p:cTn id="69" dur="500" fill="hold"/>
                                        <p:tgtEl>
                                          <p:spTgt spid="83984"/>
                                        </p:tgtEl>
                                        <p:attrNameLst>
                                          <p:attrName>ppt_x</p:attrName>
                                        </p:attrNameLst>
                                      </p:cBhvr>
                                      <p:tavLst>
                                        <p:tav tm="0">
                                          <p:val>
                                            <p:strVal val="1+#ppt_w/2"/>
                                          </p:val>
                                        </p:tav>
                                        <p:tav tm="100000">
                                          <p:val>
                                            <p:strVal val="#ppt_x"/>
                                          </p:val>
                                        </p:tav>
                                      </p:tavLst>
                                    </p:anim>
                                    <p:anim calcmode="lin" valueType="num">
                                      <p:cBhvr additive="base">
                                        <p:cTn id="70" dur="500" fill="hold"/>
                                        <p:tgtEl>
                                          <p:spTgt spid="83984"/>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9000"/>
                            </p:stCondLst>
                            <p:childTnLst>
                              <p:par>
                                <p:cTn id="72" presetID="2" presetClass="entr" presetSubtype="2" fill="hold" grpId="0" nodeType="afterEffect">
                                  <p:stCondLst>
                                    <p:cond delay="1000"/>
                                  </p:stCondLst>
                                  <p:childTnLst>
                                    <p:set>
                                      <p:cBhvr>
                                        <p:cTn id="73" dur="1" fill="hold">
                                          <p:stCondLst>
                                            <p:cond delay="0"/>
                                          </p:stCondLst>
                                        </p:cTn>
                                        <p:tgtEl>
                                          <p:spTgt spid="83980"/>
                                        </p:tgtEl>
                                        <p:attrNameLst>
                                          <p:attrName>style.visibility</p:attrName>
                                        </p:attrNameLst>
                                      </p:cBhvr>
                                      <p:to>
                                        <p:strVal val="visible"/>
                                      </p:to>
                                    </p:set>
                                    <p:anim calcmode="lin" valueType="num">
                                      <p:cBhvr additive="base">
                                        <p:cTn id="74" dur="500" fill="hold"/>
                                        <p:tgtEl>
                                          <p:spTgt spid="83980"/>
                                        </p:tgtEl>
                                        <p:attrNameLst>
                                          <p:attrName>ppt_x</p:attrName>
                                        </p:attrNameLst>
                                      </p:cBhvr>
                                      <p:tavLst>
                                        <p:tav tm="0">
                                          <p:val>
                                            <p:strVal val="1+#ppt_w/2"/>
                                          </p:val>
                                        </p:tav>
                                        <p:tav tm="100000">
                                          <p:val>
                                            <p:strVal val="#ppt_x"/>
                                          </p:val>
                                        </p:tav>
                                      </p:tavLst>
                                    </p:anim>
                                    <p:anim calcmode="lin" valueType="num">
                                      <p:cBhvr additive="base">
                                        <p:cTn id="75" dur="500" fill="hold"/>
                                        <p:tgtEl>
                                          <p:spTgt spid="83980"/>
                                        </p:tgtEl>
                                        <p:attrNameLst>
                                          <p:attrName>ppt_y</p:attrName>
                                        </p:attrNameLst>
                                      </p:cBhvr>
                                      <p:tavLst>
                                        <p:tav tm="0">
                                          <p:val>
                                            <p:strVal val="#ppt_y"/>
                                          </p:val>
                                        </p:tav>
                                        <p:tav tm="100000">
                                          <p:val>
                                            <p:strVal val="#ppt_y"/>
                                          </p:val>
                                        </p:tav>
                                      </p:tavLst>
                                    </p:anim>
                                  </p:childTnLst>
                                </p:cTn>
                              </p:par>
                            </p:childTnLst>
                          </p:cTn>
                        </p:par>
                        <p:par>
                          <p:cTn id="76" fill="hold" nodeType="afterGroup">
                            <p:stCondLst>
                              <p:cond delay="10500"/>
                            </p:stCondLst>
                            <p:childTnLst>
                              <p:par>
                                <p:cTn id="77" presetID="2" presetClass="entr" presetSubtype="2" fill="hold" grpId="0" nodeType="afterEffect">
                                  <p:stCondLst>
                                    <p:cond delay="0"/>
                                  </p:stCondLst>
                                  <p:childTnLst>
                                    <p:set>
                                      <p:cBhvr>
                                        <p:cTn id="78" dur="1" fill="hold">
                                          <p:stCondLst>
                                            <p:cond delay="0"/>
                                          </p:stCondLst>
                                        </p:cTn>
                                        <p:tgtEl>
                                          <p:spTgt spid="83985"/>
                                        </p:tgtEl>
                                        <p:attrNameLst>
                                          <p:attrName>style.visibility</p:attrName>
                                        </p:attrNameLst>
                                      </p:cBhvr>
                                      <p:to>
                                        <p:strVal val="visible"/>
                                      </p:to>
                                    </p:set>
                                    <p:anim calcmode="lin" valueType="num">
                                      <p:cBhvr additive="base">
                                        <p:cTn id="79" dur="500" fill="hold"/>
                                        <p:tgtEl>
                                          <p:spTgt spid="83985"/>
                                        </p:tgtEl>
                                        <p:attrNameLst>
                                          <p:attrName>ppt_x</p:attrName>
                                        </p:attrNameLst>
                                      </p:cBhvr>
                                      <p:tavLst>
                                        <p:tav tm="0">
                                          <p:val>
                                            <p:strVal val="1+#ppt_w/2"/>
                                          </p:val>
                                        </p:tav>
                                        <p:tav tm="100000">
                                          <p:val>
                                            <p:strVal val="#ppt_x"/>
                                          </p:val>
                                        </p:tav>
                                      </p:tavLst>
                                    </p:anim>
                                    <p:anim calcmode="lin" valueType="num">
                                      <p:cBhvr additive="base">
                                        <p:cTn id="80" dur="500" fill="hold"/>
                                        <p:tgtEl>
                                          <p:spTgt spid="839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8" grpId="0" animBg="1"/>
      <p:bldP spid="83976" grpId="0" autoUpdateAnimBg="0"/>
      <p:bldP spid="83977" grpId="0" autoUpdateAnimBg="0"/>
      <p:bldP spid="83978" grpId="0" autoUpdateAnimBg="0"/>
      <p:bldP spid="83979" grpId="0" autoUpdateAnimBg="0"/>
      <p:bldP spid="83980" grpId="0" autoUpdateAnimBg="0"/>
      <p:bldP spid="83981" grpId="0" autoUpdateAnimBg="0"/>
      <p:bldP spid="83982" grpId="0" autoUpdateAnimBg="0"/>
      <p:bldP spid="83983" grpId="0" autoUpdateAnimBg="0"/>
      <p:bldP spid="83984" grpId="0" autoUpdateAnimBg="0"/>
      <p:bldP spid="83985" grpId="0" autoUpdateAnimBg="0"/>
      <p:bldP spid="8398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1.bp.blogspot.com/_tvshDVnXSLc/TD4G_iRWwtI/AAAAAAAADFo/kqfJQPugzfc/s1600/german-fans.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471836">
            <a:off x="381000" y="304800"/>
            <a:ext cx="4121150" cy="309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7" name="TextBox 10"/>
          <p:cNvSpPr txBox="1">
            <a:spLocks noChangeArrowheads="1"/>
          </p:cNvSpPr>
          <p:nvPr/>
        </p:nvSpPr>
        <p:spPr bwMode="auto">
          <a:xfrm rot="-1218866">
            <a:off x="685800" y="2971800"/>
            <a:ext cx="3709988"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Germans showing their patriotism</a:t>
            </a:r>
          </a:p>
        </p:txBody>
      </p:sp>
      <p:pic>
        <p:nvPicPr>
          <p:cNvPr id="12299" name="Picture 11" descr="http://images2.fanpop.com/images/photos/3900000/Germany-landscape-germany-3923254-1024-768.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754379">
            <a:off x="4259263" y="577850"/>
            <a:ext cx="4267200"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0"/>
          <p:cNvSpPr txBox="1">
            <a:spLocks noChangeArrowheads="1"/>
          </p:cNvSpPr>
          <p:nvPr/>
        </p:nvSpPr>
        <p:spPr bwMode="auto">
          <a:xfrm rot="760918">
            <a:off x="4587875" y="3771900"/>
            <a:ext cx="32591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A small town in Germany</a:t>
            </a:r>
          </a:p>
        </p:txBody>
      </p:sp>
      <p:pic>
        <p:nvPicPr>
          <p:cNvPr id="12303" name="Picture 15" descr="http://filer.livinginperu.com/features/img/Frankfurt_Skyline_at_night.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28600" y="2743200"/>
            <a:ext cx="4572000"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TextBox 10"/>
          <p:cNvSpPr txBox="1">
            <a:spLocks noChangeArrowheads="1"/>
          </p:cNvSpPr>
          <p:nvPr/>
        </p:nvSpPr>
        <p:spPr bwMode="auto">
          <a:xfrm>
            <a:off x="609600" y="5638800"/>
            <a:ext cx="32607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The large city of Frankfurt</a:t>
            </a:r>
          </a:p>
        </p:txBody>
      </p:sp>
      <p:pic>
        <p:nvPicPr>
          <p:cNvPr id="12305" name="Picture 17" descr="http://starscene.dailystar.com.lb/wp-content/uploads/2010/05/germany-national-team-2010-e1274890888476.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581400" y="3200400"/>
            <a:ext cx="5334000" cy="3076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TextBox 10"/>
          <p:cNvSpPr txBox="1">
            <a:spLocks noChangeArrowheads="1"/>
          </p:cNvSpPr>
          <p:nvPr/>
        </p:nvSpPr>
        <p:spPr bwMode="auto">
          <a:xfrm>
            <a:off x="4724400" y="6248400"/>
            <a:ext cx="326072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t>The German National Team (Soccer – they call it Football!)</a:t>
            </a:r>
          </a:p>
        </p:txBody>
      </p:sp>
    </p:spTree>
    <p:extLst>
      <p:ext uri="{BB962C8B-B14F-4D97-AF65-F5344CB8AC3E}">
        <p14:creationId xmlns:p14="http://schemas.microsoft.com/office/powerpoint/2010/main" xmlns="" val="17707454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2297"/>
                                        </p:tgtEl>
                                        <p:attrNameLst>
                                          <p:attrName>style.visibility</p:attrName>
                                        </p:attrNameLst>
                                      </p:cBhvr>
                                      <p:to>
                                        <p:strVal val="visible"/>
                                      </p:to>
                                    </p:set>
                                    <p:anim calcmode="lin" valueType="num">
                                      <p:cBhvr>
                                        <p:cTn id="7" dur="1000" fill="hold"/>
                                        <p:tgtEl>
                                          <p:spTgt spid="12297"/>
                                        </p:tgtEl>
                                        <p:attrNameLst>
                                          <p:attrName>ppt_w</p:attrName>
                                        </p:attrNameLst>
                                      </p:cBhvr>
                                      <p:tavLst>
                                        <p:tav tm="0">
                                          <p:val>
                                            <p:fltVal val="0"/>
                                          </p:val>
                                        </p:tav>
                                        <p:tav tm="100000">
                                          <p:val>
                                            <p:strVal val="#ppt_w"/>
                                          </p:val>
                                        </p:tav>
                                      </p:tavLst>
                                    </p:anim>
                                    <p:anim calcmode="lin" valueType="num">
                                      <p:cBhvr>
                                        <p:cTn id="8" dur="1000" fill="hold"/>
                                        <p:tgtEl>
                                          <p:spTgt spid="12297"/>
                                        </p:tgtEl>
                                        <p:attrNameLst>
                                          <p:attrName>ppt_h</p:attrName>
                                        </p:attrNameLst>
                                      </p:cBhvr>
                                      <p:tavLst>
                                        <p:tav tm="0">
                                          <p:val>
                                            <p:fltVal val="0"/>
                                          </p:val>
                                        </p:tav>
                                        <p:tav tm="100000">
                                          <p:val>
                                            <p:strVal val="#ppt_h"/>
                                          </p:val>
                                        </p:tav>
                                      </p:tavLst>
                                    </p:anim>
                                    <p:anim calcmode="lin" valueType="num">
                                      <p:cBhvr>
                                        <p:cTn id="9" dur="1000" fill="hold"/>
                                        <p:tgtEl>
                                          <p:spTgt spid="1229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2297"/>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nodeType="afterEffect">
                                  <p:stCondLst>
                                    <p:cond delay="0"/>
                                  </p:stCondLst>
                                  <p:childTnLst>
                                    <p:set>
                                      <p:cBhvr>
                                        <p:cTn id="13" dur="1" fill="hold">
                                          <p:stCondLst>
                                            <p:cond delay="0"/>
                                          </p:stCondLst>
                                        </p:cTn>
                                        <p:tgtEl>
                                          <p:spTgt spid="12299"/>
                                        </p:tgtEl>
                                        <p:attrNameLst>
                                          <p:attrName>style.visibility</p:attrName>
                                        </p:attrNameLst>
                                      </p:cBhvr>
                                      <p:to>
                                        <p:strVal val="visible"/>
                                      </p:to>
                                    </p:set>
                                    <p:anim calcmode="lin" valueType="num">
                                      <p:cBhvr>
                                        <p:cTn id="14" dur="1000" fill="hold"/>
                                        <p:tgtEl>
                                          <p:spTgt spid="12299"/>
                                        </p:tgtEl>
                                        <p:attrNameLst>
                                          <p:attrName>ppt_w</p:attrName>
                                        </p:attrNameLst>
                                      </p:cBhvr>
                                      <p:tavLst>
                                        <p:tav tm="0">
                                          <p:val>
                                            <p:fltVal val="0"/>
                                          </p:val>
                                        </p:tav>
                                        <p:tav tm="100000">
                                          <p:val>
                                            <p:strVal val="#ppt_w"/>
                                          </p:val>
                                        </p:tav>
                                      </p:tavLst>
                                    </p:anim>
                                    <p:anim calcmode="lin" valueType="num">
                                      <p:cBhvr>
                                        <p:cTn id="15" dur="1000" fill="hold"/>
                                        <p:tgtEl>
                                          <p:spTgt spid="12299"/>
                                        </p:tgtEl>
                                        <p:attrNameLst>
                                          <p:attrName>ppt_h</p:attrName>
                                        </p:attrNameLst>
                                      </p:cBhvr>
                                      <p:tavLst>
                                        <p:tav tm="0">
                                          <p:val>
                                            <p:fltVal val="0"/>
                                          </p:val>
                                        </p:tav>
                                        <p:tav tm="100000">
                                          <p:val>
                                            <p:strVal val="#ppt_h"/>
                                          </p:val>
                                        </p:tav>
                                      </p:tavLst>
                                    </p:anim>
                                    <p:anim calcmode="lin" valueType="num">
                                      <p:cBhvr>
                                        <p:cTn id="16" dur="1000" fill="hold"/>
                                        <p:tgtEl>
                                          <p:spTgt spid="12299"/>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2299"/>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25" fill="hold" nodeType="afterGroup">
                            <p:stCondLst>
                              <p:cond delay="3000"/>
                            </p:stCondLst>
                            <p:childTnLst>
                              <p:par>
                                <p:cTn id="26" presetID="15" presetClass="entr" presetSubtype="0" fill="hold" nodeType="afterEffect">
                                  <p:stCondLst>
                                    <p:cond delay="0"/>
                                  </p:stCondLst>
                                  <p:childTnLst>
                                    <p:set>
                                      <p:cBhvr>
                                        <p:cTn id="27" dur="1" fill="hold">
                                          <p:stCondLst>
                                            <p:cond delay="0"/>
                                          </p:stCondLst>
                                        </p:cTn>
                                        <p:tgtEl>
                                          <p:spTgt spid="12303"/>
                                        </p:tgtEl>
                                        <p:attrNameLst>
                                          <p:attrName>style.visibility</p:attrName>
                                        </p:attrNameLst>
                                      </p:cBhvr>
                                      <p:to>
                                        <p:strVal val="visible"/>
                                      </p:to>
                                    </p:set>
                                    <p:anim calcmode="lin" valueType="num">
                                      <p:cBhvr>
                                        <p:cTn id="28" dur="1000" fill="hold"/>
                                        <p:tgtEl>
                                          <p:spTgt spid="12303"/>
                                        </p:tgtEl>
                                        <p:attrNameLst>
                                          <p:attrName>ppt_w</p:attrName>
                                        </p:attrNameLst>
                                      </p:cBhvr>
                                      <p:tavLst>
                                        <p:tav tm="0">
                                          <p:val>
                                            <p:fltVal val="0"/>
                                          </p:val>
                                        </p:tav>
                                        <p:tav tm="100000">
                                          <p:val>
                                            <p:strVal val="#ppt_w"/>
                                          </p:val>
                                        </p:tav>
                                      </p:tavLst>
                                    </p:anim>
                                    <p:anim calcmode="lin" valueType="num">
                                      <p:cBhvr>
                                        <p:cTn id="29" dur="1000" fill="hold"/>
                                        <p:tgtEl>
                                          <p:spTgt spid="12303"/>
                                        </p:tgtEl>
                                        <p:attrNameLst>
                                          <p:attrName>ppt_h</p:attrName>
                                        </p:attrNameLst>
                                      </p:cBhvr>
                                      <p:tavLst>
                                        <p:tav tm="0">
                                          <p:val>
                                            <p:fltVal val="0"/>
                                          </p:val>
                                        </p:tav>
                                        <p:tav tm="100000">
                                          <p:val>
                                            <p:strVal val="#ppt_h"/>
                                          </p:val>
                                        </p:tav>
                                      </p:tavLst>
                                    </p:anim>
                                    <p:anim calcmode="lin" valueType="num">
                                      <p:cBhvr>
                                        <p:cTn id="30" dur="1000" fill="hold"/>
                                        <p:tgtEl>
                                          <p:spTgt spid="12303"/>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12303"/>
                                        </p:tgtEl>
                                        <p:attrNameLst>
                                          <p:attrName>ppt_y</p:attrName>
                                        </p:attrNameLst>
                                      </p:cBhvr>
                                      <p:tavLst>
                                        <p:tav tm="0" fmla="#ppt_y+(sin(-2*pi*(1-$))*-#ppt_x+cos(-2*pi*(1-$))*(1-#ppt_y))*(1-$)">
                                          <p:val>
                                            <p:fltVal val="0"/>
                                          </p:val>
                                        </p:tav>
                                        <p:tav tm="100000">
                                          <p:val>
                                            <p:fltVal val="1"/>
                                          </p:val>
                                        </p:tav>
                                      </p:tavLst>
                                    </p:anim>
                                  </p:childTnLst>
                                </p:cTn>
                              </p:par>
                            </p:childTnLst>
                          </p:cTn>
                        </p:par>
                        <p:par>
                          <p:cTn id="32" fill="hold" nodeType="afterGroup">
                            <p:stCondLst>
                              <p:cond delay="4000"/>
                            </p:stCondLst>
                            <p:childTnLst>
                              <p:par>
                                <p:cTn id="33" presetID="15"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fltVal val="0"/>
                                          </p:val>
                                        </p:tav>
                                        <p:tav tm="100000">
                                          <p:val>
                                            <p:strVal val="#ppt_w"/>
                                          </p:val>
                                        </p:tav>
                                      </p:tavLst>
                                    </p:anim>
                                    <p:anim calcmode="lin" valueType="num">
                                      <p:cBhvr>
                                        <p:cTn id="36" dur="1000" fill="hold"/>
                                        <p:tgtEl>
                                          <p:spTgt spid="15"/>
                                        </p:tgtEl>
                                        <p:attrNameLst>
                                          <p:attrName>ppt_h</p:attrName>
                                        </p:attrNameLst>
                                      </p:cBhvr>
                                      <p:tavLst>
                                        <p:tav tm="0">
                                          <p:val>
                                            <p:fltVal val="0"/>
                                          </p:val>
                                        </p:tav>
                                        <p:tav tm="100000">
                                          <p:val>
                                            <p:strVal val="#ppt_h"/>
                                          </p:val>
                                        </p:tav>
                                      </p:tavLst>
                                    </p:anim>
                                    <p:anim calcmode="lin" valueType="num">
                                      <p:cBhvr>
                                        <p:cTn id="37"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par>
                          <p:cTn id="39" fill="hold" nodeType="afterGroup">
                            <p:stCondLst>
                              <p:cond delay="5000"/>
                            </p:stCondLst>
                            <p:childTnLst>
                              <p:par>
                                <p:cTn id="40" presetID="15" presetClass="entr" presetSubtype="0" fill="hold" nodeType="afterEffect">
                                  <p:stCondLst>
                                    <p:cond delay="0"/>
                                  </p:stCondLst>
                                  <p:childTnLst>
                                    <p:set>
                                      <p:cBhvr>
                                        <p:cTn id="41" dur="1" fill="hold">
                                          <p:stCondLst>
                                            <p:cond delay="0"/>
                                          </p:stCondLst>
                                        </p:cTn>
                                        <p:tgtEl>
                                          <p:spTgt spid="12305"/>
                                        </p:tgtEl>
                                        <p:attrNameLst>
                                          <p:attrName>style.visibility</p:attrName>
                                        </p:attrNameLst>
                                      </p:cBhvr>
                                      <p:to>
                                        <p:strVal val="visible"/>
                                      </p:to>
                                    </p:set>
                                    <p:anim calcmode="lin" valueType="num">
                                      <p:cBhvr>
                                        <p:cTn id="42" dur="1000" fill="hold"/>
                                        <p:tgtEl>
                                          <p:spTgt spid="12305"/>
                                        </p:tgtEl>
                                        <p:attrNameLst>
                                          <p:attrName>ppt_w</p:attrName>
                                        </p:attrNameLst>
                                      </p:cBhvr>
                                      <p:tavLst>
                                        <p:tav tm="0">
                                          <p:val>
                                            <p:fltVal val="0"/>
                                          </p:val>
                                        </p:tav>
                                        <p:tav tm="100000">
                                          <p:val>
                                            <p:strVal val="#ppt_w"/>
                                          </p:val>
                                        </p:tav>
                                      </p:tavLst>
                                    </p:anim>
                                    <p:anim calcmode="lin" valueType="num">
                                      <p:cBhvr>
                                        <p:cTn id="43" dur="1000" fill="hold"/>
                                        <p:tgtEl>
                                          <p:spTgt spid="12305"/>
                                        </p:tgtEl>
                                        <p:attrNameLst>
                                          <p:attrName>ppt_h</p:attrName>
                                        </p:attrNameLst>
                                      </p:cBhvr>
                                      <p:tavLst>
                                        <p:tav tm="0">
                                          <p:val>
                                            <p:fltVal val="0"/>
                                          </p:val>
                                        </p:tav>
                                        <p:tav tm="100000">
                                          <p:val>
                                            <p:strVal val="#ppt_h"/>
                                          </p:val>
                                        </p:tav>
                                      </p:tavLst>
                                    </p:anim>
                                    <p:anim calcmode="lin" valueType="num">
                                      <p:cBhvr>
                                        <p:cTn id="44" dur="1000" fill="hold"/>
                                        <p:tgtEl>
                                          <p:spTgt spid="12305"/>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12305"/>
                                        </p:tgtEl>
                                        <p:attrNameLst>
                                          <p:attrName>ppt_y</p:attrName>
                                        </p:attrNameLst>
                                      </p:cBhvr>
                                      <p:tavLst>
                                        <p:tav tm="0" fmla="#ppt_y+(sin(-2*pi*(1-$))*-#ppt_x+cos(-2*pi*(1-$))*(1-#ppt_y))*(1-$)">
                                          <p:val>
                                            <p:fltVal val="0"/>
                                          </p:val>
                                        </p:tav>
                                        <p:tav tm="100000">
                                          <p:val>
                                            <p:fltVal val="1"/>
                                          </p:val>
                                        </p:tav>
                                      </p:tavLst>
                                    </p:anim>
                                  </p:childTnLst>
                                </p:cTn>
                              </p:par>
                            </p:childTnLst>
                          </p:cTn>
                        </p:par>
                        <p:par>
                          <p:cTn id="46" fill="hold" nodeType="afterGroup">
                            <p:stCondLst>
                              <p:cond delay="6000"/>
                            </p:stCondLst>
                            <p:childTnLst>
                              <p:par>
                                <p:cTn id="47" presetID="15"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 calcmode="lin" valueType="num">
                                      <p:cBhvr>
                                        <p:cTn id="51"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7" grpId="0" autoUpdateAnimBg="0"/>
      <p:bldP spid="12" grpId="0" autoUpdateAnimBg="0"/>
      <p:bldP spid="15" grpId="0" autoUpdateAnimBg="0"/>
      <p:bldP spid="17"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ounded Rectangular Callout 3"/>
          <p:cNvSpPr/>
          <p:nvPr/>
        </p:nvSpPr>
        <p:spPr>
          <a:xfrm>
            <a:off x="381000" y="1447800"/>
            <a:ext cx="4114800" cy="2932113"/>
          </a:xfrm>
          <a:prstGeom prst="wedgeRoundRectCallout">
            <a:avLst>
              <a:gd name="adj1" fmla="val 352"/>
              <a:gd name="adj2" fmla="val 71846"/>
              <a:gd name="adj3" fmla="val 16667"/>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a:solidFill>
                  <a:srgbClr val="3F6D19"/>
                </a:solidFill>
                <a:latin typeface="Aharoni" pitchFamily="2" charset="-79"/>
                <a:cs typeface="Aharoni" pitchFamily="2" charset="-79"/>
              </a:rPr>
              <a:t>Germany is made up of many states, similar to the  United States.</a:t>
            </a:r>
          </a:p>
        </p:txBody>
      </p:sp>
      <p:sp>
        <p:nvSpPr>
          <p:cNvPr id="5" name="Title 1"/>
          <p:cNvSpPr>
            <a:spLocks noGrp="1"/>
          </p:cNvSpPr>
          <p:nvPr>
            <p:ph type="title"/>
          </p:nvPr>
        </p:nvSpPr>
        <p:spPr>
          <a:xfrm>
            <a:off x="1295400" y="304800"/>
            <a:ext cx="4800600" cy="1143000"/>
          </a:xfrm>
          <a:ln>
            <a:miter lim="800000"/>
            <a:headEnd/>
            <a:tailEnd/>
          </a:ln>
        </p:spPr>
        <p:txBody>
          <a:bodyPr>
            <a:noAutofit/>
            <a:scene3d>
              <a:camera prst="orthographicFront"/>
              <a:lightRig rig="threePt" dir="t"/>
            </a:scene3d>
            <a:sp3d extrusionH="57150">
              <a:bevelT w="38100" h="38100"/>
            </a:sp3d>
          </a:bodyPr>
          <a:lstStyle/>
          <a:p>
            <a:pPr eaLnBrk="1" fontAlgn="auto" hangingPunct="1">
              <a:spcAft>
                <a:spcPts val="0"/>
              </a:spcAft>
              <a:defRPr/>
            </a:pPr>
            <a:r>
              <a:rPr lang="en-US" sz="7200" dirty="0" smtClean="0">
                <a:solidFill>
                  <a:schemeClr val="accent1">
                    <a:lumMod val="75000"/>
                  </a:schemeClr>
                </a:solidFill>
                <a:latin typeface="Bodoni MT Black" pitchFamily="18" charset="0"/>
              </a:rPr>
              <a:t>Germany</a:t>
            </a:r>
            <a:endParaRPr lang="en-US" sz="7200" dirty="0">
              <a:solidFill>
                <a:schemeClr val="accent1">
                  <a:lumMod val="75000"/>
                </a:schemeClr>
              </a:solidFill>
              <a:latin typeface="Bodoni MT Black" pitchFamily="18" charset="0"/>
            </a:endParaRPr>
          </a:p>
        </p:txBody>
      </p:sp>
      <p:pic>
        <p:nvPicPr>
          <p:cNvPr id="16388" name="Picture 4" descr="Germany.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72200" y="304800"/>
            <a:ext cx="2133600" cy="1279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89" name="Picture 6" descr="frank.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619657">
            <a:off x="266700" y="4830763"/>
            <a:ext cx="1198563" cy="177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2" name="Picture 2" descr="http://www.itcwebdesigns.com/tour_germany/map_german_states.g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48200" y="1676400"/>
            <a:ext cx="3619500" cy="4872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971312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23" presetClass="entr" presetSubtype="288" fill="hold" nodeType="afterEffect">
                                  <p:stCondLst>
                                    <p:cond delay="0"/>
                                  </p:stCondLst>
                                  <p:childTnLst>
                                    <p:set>
                                      <p:cBhvr>
                                        <p:cTn id="11" dur="1" fill="hold">
                                          <p:stCondLst>
                                            <p:cond delay="0"/>
                                          </p:stCondLst>
                                        </p:cTn>
                                        <p:tgtEl>
                                          <p:spTgt spid="16388"/>
                                        </p:tgtEl>
                                        <p:attrNameLst>
                                          <p:attrName>style.visibility</p:attrName>
                                        </p:attrNameLst>
                                      </p:cBhvr>
                                      <p:to>
                                        <p:strVal val="visible"/>
                                      </p:to>
                                    </p:set>
                                    <p:anim calcmode="lin" valueType="num">
                                      <p:cBhvr>
                                        <p:cTn id="12" dur="500" fill="hold"/>
                                        <p:tgtEl>
                                          <p:spTgt spid="16388"/>
                                        </p:tgtEl>
                                        <p:attrNameLst>
                                          <p:attrName>ppt_w</p:attrName>
                                        </p:attrNameLst>
                                      </p:cBhvr>
                                      <p:tavLst>
                                        <p:tav tm="0">
                                          <p:val>
                                            <p:strVal val="4/3*#ppt_w"/>
                                          </p:val>
                                        </p:tav>
                                        <p:tav tm="100000">
                                          <p:val>
                                            <p:strVal val="#ppt_w"/>
                                          </p:val>
                                        </p:tav>
                                      </p:tavLst>
                                    </p:anim>
                                    <p:anim calcmode="lin" valueType="num">
                                      <p:cBhvr>
                                        <p:cTn id="13" dur="500" fill="hold"/>
                                        <p:tgtEl>
                                          <p:spTgt spid="16388"/>
                                        </p:tgtEl>
                                        <p:attrNameLst>
                                          <p:attrName>ppt_h</p:attrName>
                                        </p:attrNameLst>
                                      </p:cBhvr>
                                      <p:tavLst>
                                        <p:tav tm="0">
                                          <p:val>
                                            <p:strVal val="4/3*#ppt_h"/>
                                          </p:val>
                                        </p:tav>
                                        <p:tav tm="100000">
                                          <p:val>
                                            <p:strVal val="#ppt_h"/>
                                          </p:val>
                                        </p:tav>
                                      </p:tavLst>
                                    </p:anim>
                                  </p:childTnLst>
                                </p:cTn>
                              </p:par>
                            </p:childTnLst>
                          </p:cTn>
                        </p:par>
                        <p:par>
                          <p:cTn id="14" fill="hold" nodeType="afterGroup">
                            <p:stCondLst>
                              <p:cond delay="1000"/>
                            </p:stCondLst>
                            <p:childTnLst>
                              <p:par>
                                <p:cTn id="15" presetID="3" presetClass="entr" presetSubtype="10" fill="hold" nodeType="afterEffect">
                                  <p:stCondLst>
                                    <p:cond delay="0"/>
                                  </p:stCondLst>
                                  <p:childTnLst>
                                    <p:set>
                                      <p:cBhvr>
                                        <p:cTn id="16" dur="1" fill="hold">
                                          <p:stCondLst>
                                            <p:cond delay="0"/>
                                          </p:stCondLst>
                                        </p:cTn>
                                        <p:tgtEl>
                                          <p:spTgt spid="51202"/>
                                        </p:tgtEl>
                                        <p:attrNameLst>
                                          <p:attrName>style.visibility</p:attrName>
                                        </p:attrNameLst>
                                      </p:cBhvr>
                                      <p:to>
                                        <p:strVal val="visible"/>
                                      </p:to>
                                    </p:set>
                                    <p:animEffect transition="in" filter="blinds(horizontal)">
                                      <p:cBhvr>
                                        <p:cTn id="17" dur="500"/>
                                        <p:tgtEl>
                                          <p:spTgt spid="51202"/>
                                        </p:tgtEl>
                                      </p:cBhvr>
                                    </p:animEffect>
                                  </p:childTnLst>
                                </p:cTn>
                              </p:par>
                            </p:childTnLst>
                          </p:cTn>
                        </p:par>
                        <p:par>
                          <p:cTn id="18" fill="hold" nodeType="afterGroup">
                            <p:stCondLst>
                              <p:cond delay="1500"/>
                            </p:stCondLst>
                            <p:childTnLst>
                              <p:par>
                                <p:cTn id="19" presetID="2" presetClass="entr" presetSubtype="12" fill="hold" nodeType="afterEffect">
                                  <p:stCondLst>
                                    <p:cond delay="0"/>
                                  </p:stCondLst>
                                  <p:childTnLst>
                                    <p:set>
                                      <p:cBhvr>
                                        <p:cTn id="20" dur="1" fill="hold">
                                          <p:stCondLst>
                                            <p:cond delay="0"/>
                                          </p:stCondLst>
                                        </p:cTn>
                                        <p:tgtEl>
                                          <p:spTgt spid="16389"/>
                                        </p:tgtEl>
                                        <p:attrNameLst>
                                          <p:attrName>style.visibility</p:attrName>
                                        </p:attrNameLst>
                                      </p:cBhvr>
                                      <p:to>
                                        <p:strVal val="visible"/>
                                      </p:to>
                                    </p:set>
                                    <p:anim calcmode="lin" valueType="num">
                                      <p:cBhvr additive="base">
                                        <p:cTn id="21" dur="500" fill="hold"/>
                                        <p:tgtEl>
                                          <p:spTgt spid="16389"/>
                                        </p:tgtEl>
                                        <p:attrNameLst>
                                          <p:attrName>ppt_x</p:attrName>
                                        </p:attrNameLst>
                                      </p:cBhvr>
                                      <p:tavLst>
                                        <p:tav tm="0">
                                          <p:val>
                                            <p:strVal val="0-#ppt_w/2"/>
                                          </p:val>
                                        </p:tav>
                                        <p:tav tm="100000">
                                          <p:val>
                                            <p:strVal val="#ppt_x"/>
                                          </p:val>
                                        </p:tav>
                                      </p:tavLst>
                                    </p:anim>
                                    <p:anim calcmode="lin" valueType="num">
                                      <p:cBhvr additive="base">
                                        <p:cTn id="22" dur="500" fill="hold"/>
                                        <p:tgtEl>
                                          <p:spTgt spid="16389"/>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2000"/>
                            </p:stCondLst>
                            <p:childTnLst>
                              <p:par>
                                <p:cTn id="24" presetID="1" presetClass="entr" presetSubtype="0" fill="hold" grpId="0" nodeType="afterEffect">
                                  <p:stCondLst>
                                    <p:cond delay="0"/>
                                  </p:stCondLst>
                                  <p:childTnLst>
                                    <p:set>
                                      <p:cBhvr>
                                        <p:cTn id="25"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3"/>
          <p:cNvSpPr/>
          <p:nvPr/>
        </p:nvSpPr>
        <p:spPr>
          <a:xfrm>
            <a:off x="381000" y="1447800"/>
            <a:ext cx="4114800" cy="2932113"/>
          </a:xfrm>
          <a:prstGeom prst="wedgeRoundRectCallout">
            <a:avLst>
              <a:gd name="adj1" fmla="val 352"/>
              <a:gd name="adj2" fmla="val 71846"/>
              <a:gd name="adj3" fmla="val 16667"/>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a:solidFill>
                  <a:srgbClr val="3F6D19"/>
                </a:solidFill>
                <a:latin typeface="Aharoni" pitchFamily="2" charset="-79"/>
                <a:cs typeface="Aharoni" pitchFamily="2" charset="-79"/>
              </a:rPr>
              <a:t>Also like the United States, Germany has a constitution.</a:t>
            </a:r>
          </a:p>
        </p:txBody>
      </p:sp>
      <p:sp>
        <p:nvSpPr>
          <p:cNvPr id="5" name="Title 1"/>
          <p:cNvSpPr>
            <a:spLocks noGrp="1"/>
          </p:cNvSpPr>
          <p:nvPr>
            <p:ph type="title" idx="4294967295"/>
          </p:nvPr>
        </p:nvSpPr>
        <p:spPr>
          <a:xfrm>
            <a:off x="1295400" y="304800"/>
            <a:ext cx="4800600" cy="1143000"/>
          </a:xfrm>
          <a:ln>
            <a:miter lim="800000"/>
            <a:headEnd/>
            <a:tailEnd/>
          </a:ln>
        </p:spPr>
        <p:txBody>
          <a:bodyPr>
            <a:noAutofit/>
            <a:scene3d>
              <a:camera prst="orthographicFront"/>
              <a:lightRig rig="threePt" dir="t"/>
            </a:scene3d>
            <a:sp3d extrusionH="57150">
              <a:bevelT w="38100" h="38100"/>
            </a:sp3d>
          </a:bodyPr>
          <a:lstStyle/>
          <a:p>
            <a:pPr eaLnBrk="1" fontAlgn="auto" hangingPunct="1">
              <a:spcAft>
                <a:spcPts val="0"/>
              </a:spcAft>
              <a:defRPr/>
            </a:pPr>
            <a:r>
              <a:rPr lang="en-US" sz="8000" dirty="0" smtClean="0">
                <a:solidFill>
                  <a:schemeClr val="accent1">
                    <a:lumMod val="75000"/>
                  </a:schemeClr>
                </a:solidFill>
                <a:latin typeface="Bodoni MT Black" pitchFamily="18" charset="0"/>
              </a:rPr>
              <a:t>Germany</a:t>
            </a:r>
            <a:endParaRPr lang="en-US" sz="8000" dirty="0">
              <a:solidFill>
                <a:schemeClr val="accent1">
                  <a:lumMod val="75000"/>
                </a:schemeClr>
              </a:solidFill>
              <a:latin typeface="Bodoni MT Black" pitchFamily="18" charset="0"/>
            </a:endParaRPr>
          </a:p>
        </p:txBody>
      </p:sp>
      <p:pic>
        <p:nvPicPr>
          <p:cNvPr id="28676" name="Picture 4" descr="Germany.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72200" y="304800"/>
            <a:ext cx="2133600" cy="1279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77" name="Picture 6" descr="frank.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619657">
            <a:off x="266700" y="4830763"/>
            <a:ext cx="1198563" cy="177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4999" name="Picture 7" descr="C:\Documents and Settings\Alison\My Documents\My Pictures\german constitution.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876800" y="1828800"/>
            <a:ext cx="3432175"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7221771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84999"/>
                                        </p:tgtEl>
                                        <p:attrNameLst>
                                          <p:attrName>style.visibility</p:attrName>
                                        </p:attrNameLst>
                                      </p:cBhvr>
                                      <p:to>
                                        <p:strVal val="visible"/>
                                      </p:to>
                                    </p:set>
                                    <p:animEffect transition="in" filter="blinds(horizontal)">
                                      <p:cBhvr>
                                        <p:cTn id="7" dur="500"/>
                                        <p:tgtEl>
                                          <p:spTgt spid="84999"/>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4D80C"/>
                </a:solidFill>
                <a:effectLst>
                  <a:outerShdw blurRad="38100" dist="38100" dir="2700000" algn="tl">
                    <a:srgbClr val="000000"/>
                  </a:outerShdw>
                </a:effectLst>
                <a:latin typeface="Britannic Bold" pitchFamily="34" charset="0"/>
              </a:rPr>
              <a:t>COMPARE IT!</a:t>
            </a:r>
          </a:p>
        </p:txBody>
      </p:sp>
      <p:sp>
        <p:nvSpPr>
          <p:cNvPr id="86019" name="Text Box 3"/>
          <p:cNvSpPr txBox="1">
            <a:spLocks noChangeArrowheads="1"/>
          </p:cNvSpPr>
          <p:nvPr/>
        </p:nvSpPr>
        <p:spPr bwMode="auto">
          <a:xfrm>
            <a:off x="2971800" y="762000"/>
            <a:ext cx="35052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Freedom of Speech</a:t>
            </a:r>
          </a:p>
        </p:txBody>
      </p:sp>
      <p:sp>
        <p:nvSpPr>
          <p:cNvPr id="86020" name="Text Box 4"/>
          <p:cNvSpPr txBox="1">
            <a:spLocks noChangeArrowheads="1"/>
          </p:cNvSpPr>
          <p:nvPr/>
        </p:nvSpPr>
        <p:spPr bwMode="auto">
          <a:xfrm>
            <a:off x="381000" y="16764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dirty="0"/>
              <a:t>The </a:t>
            </a:r>
            <a:r>
              <a:rPr lang="en-US" sz="2400" b="1" u="sng" dirty="0">
                <a:solidFill>
                  <a:srgbClr val="0000FF"/>
                </a:solidFill>
              </a:rPr>
              <a:t>Unit</a:t>
            </a:r>
            <a:r>
              <a:rPr lang="en-US" sz="2400" b="1" u="sng" dirty="0"/>
              <a:t>ed </a:t>
            </a:r>
            <a:r>
              <a:rPr lang="en-US" sz="2400" b="1" u="sng" dirty="0">
                <a:solidFill>
                  <a:srgbClr val="FF0000"/>
                </a:solidFill>
              </a:rPr>
              <a:t>St</a:t>
            </a:r>
            <a:r>
              <a:rPr lang="en-US" sz="2400" b="1" u="sng" dirty="0"/>
              <a:t>at</a:t>
            </a:r>
            <a:r>
              <a:rPr lang="en-US" sz="2400" b="1" u="sng" dirty="0">
                <a:solidFill>
                  <a:srgbClr val="FF0000"/>
                </a:solidFill>
              </a:rPr>
              <a:t>es</a:t>
            </a:r>
            <a:r>
              <a:rPr lang="en-US" sz="2400" b="1" u="sng" dirty="0"/>
              <a:t> Constitution says:</a:t>
            </a:r>
          </a:p>
        </p:txBody>
      </p:sp>
      <p:sp>
        <p:nvSpPr>
          <p:cNvPr id="86021" name="Text Box 5"/>
          <p:cNvSpPr txBox="1">
            <a:spLocks noChangeArrowheads="1"/>
          </p:cNvSpPr>
          <p:nvPr/>
        </p:nvSpPr>
        <p:spPr bwMode="auto">
          <a:xfrm>
            <a:off x="381000" y="35814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dirty="0"/>
              <a:t>Ger</a:t>
            </a:r>
            <a:r>
              <a:rPr lang="en-US" sz="2400" b="1" u="sng" dirty="0">
                <a:solidFill>
                  <a:srgbClr val="FF0000"/>
                </a:solidFill>
              </a:rPr>
              <a:t>ma</a:t>
            </a:r>
            <a:r>
              <a:rPr lang="en-US" sz="2400" b="1" u="sng" dirty="0">
                <a:solidFill>
                  <a:srgbClr val="F4D80C"/>
                </a:solidFill>
              </a:rPr>
              <a:t>ny’s</a:t>
            </a:r>
            <a:r>
              <a:rPr lang="en-US" sz="2400" b="1" u="sng" dirty="0"/>
              <a:t> Constitution says:</a:t>
            </a:r>
          </a:p>
        </p:txBody>
      </p:sp>
      <p:sp>
        <p:nvSpPr>
          <p:cNvPr id="86022" name="Text Box 6"/>
          <p:cNvSpPr txBox="1">
            <a:spLocks noChangeArrowheads="1"/>
          </p:cNvSpPr>
          <p:nvPr/>
        </p:nvSpPr>
        <p:spPr bwMode="auto">
          <a:xfrm>
            <a:off x="457200" y="2362200"/>
            <a:ext cx="8229600" cy="762000"/>
          </a:xfrm>
          <a:prstGeom prst="rect">
            <a:avLst/>
          </a:prstGeom>
          <a:noFill/>
          <a:ln w="9525">
            <a:noFill/>
            <a:miter lim="800000"/>
            <a:headEnd/>
            <a:tailEnd/>
          </a:ln>
          <a:effectLst/>
        </p:spPr>
        <p:txBody>
          <a:bodyPr>
            <a:spAutoFit/>
          </a:bodyPr>
          <a:lstStyle/>
          <a:p>
            <a:pPr>
              <a:spcBef>
                <a:spcPct val="50000"/>
              </a:spcBef>
              <a:defRPr/>
            </a:pPr>
            <a:r>
              <a:rPr lang="en-US" sz="2200" i="1" dirty="0"/>
              <a:t>“Congress shall make no law…abridging the freedom of speech…”</a:t>
            </a:r>
          </a:p>
        </p:txBody>
      </p:sp>
      <p:sp>
        <p:nvSpPr>
          <p:cNvPr id="86023" name="Text Box 7"/>
          <p:cNvSpPr txBox="1">
            <a:spLocks noChangeArrowheads="1"/>
          </p:cNvSpPr>
          <p:nvPr/>
        </p:nvSpPr>
        <p:spPr bwMode="auto">
          <a:xfrm>
            <a:off x="381000" y="4161690"/>
            <a:ext cx="8229600" cy="2123658"/>
          </a:xfrm>
          <a:prstGeom prst="rect">
            <a:avLst/>
          </a:prstGeom>
          <a:noFill/>
          <a:ln w="9525">
            <a:noFill/>
            <a:miter lim="800000"/>
            <a:headEnd/>
            <a:tailEnd/>
          </a:ln>
          <a:effectLst/>
        </p:spPr>
        <p:txBody>
          <a:bodyPr>
            <a:spAutoFit/>
          </a:bodyPr>
          <a:lstStyle/>
          <a:p>
            <a:pPr>
              <a:spcBef>
                <a:spcPct val="50000"/>
              </a:spcBef>
              <a:defRPr/>
            </a:pPr>
            <a:r>
              <a:rPr lang="en-US" i="1" dirty="0"/>
              <a:t>“</a:t>
            </a:r>
            <a:r>
              <a:rPr lang="en-US" i="1" dirty="0">
                <a:cs typeface="Times New Roman" pitchFamily="18" charset="0"/>
              </a:rPr>
              <a:t>Every person shall have the right freely to express and disseminate his opinions in speech, writing, and pictures and to inform himself without hindrance from generally accessible sources.”</a:t>
            </a:r>
            <a:r>
              <a:rPr lang="en-US" i="1" dirty="0"/>
              <a:t> </a:t>
            </a:r>
          </a:p>
          <a:p>
            <a:pPr>
              <a:spcBef>
                <a:spcPct val="50000"/>
              </a:spcBef>
              <a:defRPr/>
            </a:pPr>
            <a:r>
              <a:rPr lang="en-US" i="1" dirty="0">
                <a:cs typeface="Times New Roman" pitchFamily="18" charset="0"/>
              </a:rPr>
              <a:t>“[This right] shall find [its] limits in the provisions of general laws, in provisions for the protection of young persons, and in the right to personal honor.”</a:t>
            </a:r>
          </a:p>
          <a:p>
            <a:pPr>
              <a:spcBef>
                <a:spcPct val="50000"/>
              </a:spcBef>
              <a:defRPr/>
            </a:pPr>
            <a:endParaRPr lang="en-US" sz="2200" i="1" dirty="0">
              <a:effectLst>
                <a:outerShdw blurRad="38100" dist="38100" dir="2700000" algn="tl">
                  <a:srgbClr val="000000"/>
                </a:outerShdw>
              </a:effectLst>
            </a:endParaRPr>
          </a:p>
        </p:txBody>
      </p:sp>
      <p:pic>
        <p:nvPicPr>
          <p:cNvPr id="86024"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06" name="Rectangle 10"/>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graphicFrame>
        <p:nvGraphicFramePr>
          <p:cNvPr id="86027" name="Object 11"/>
          <p:cNvGraphicFramePr>
            <a:graphicFrameLocks noChangeAspect="1"/>
          </p:cNvGraphicFramePr>
          <p:nvPr/>
        </p:nvGraphicFramePr>
        <p:xfrm>
          <a:off x="7086600" y="152400"/>
          <a:ext cx="2057400" cy="1536700"/>
        </p:xfrm>
        <a:graphic>
          <a:graphicData uri="http://schemas.openxmlformats.org/presentationml/2006/ole">
            <p:oleObj spid="_x0000_s283653" r:id="rId4" imgW="5478780" imgH="4091940" progId="Word.Picture.8">
              <p:embed/>
            </p:oleObj>
          </a:graphicData>
        </a:graphic>
      </p:graphicFrame>
      <p:pic>
        <p:nvPicPr>
          <p:cNvPr id="86028" name="Picture 4" descr="Germany.pn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90600" y="533400"/>
            <a:ext cx="106680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7643729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6018"/>
                                        </p:tgtEl>
                                        <p:attrNameLst>
                                          <p:attrName>style.visibility</p:attrName>
                                        </p:attrNameLst>
                                      </p:cBhvr>
                                      <p:to>
                                        <p:strVal val="visible"/>
                                      </p:to>
                                    </p:set>
                                    <p:anim calcmode="lin" valueType="num">
                                      <p:cBhvr>
                                        <p:cTn id="7" dur="500" fill="hold"/>
                                        <p:tgtEl>
                                          <p:spTgt spid="86018"/>
                                        </p:tgtEl>
                                        <p:attrNameLst>
                                          <p:attrName>ppt_w</p:attrName>
                                        </p:attrNameLst>
                                      </p:cBhvr>
                                      <p:tavLst>
                                        <p:tav tm="0">
                                          <p:val>
                                            <p:fltVal val="0"/>
                                          </p:val>
                                        </p:tav>
                                        <p:tav tm="100000">
                                          <p:val>
                                            <p:strVal val="#ppt_w"/>
                                          </p:val>
                                        </p:tav>
                                      </p:tavLst>
                                    </p:anim>
                                    <p:anim calcmode="lin" valueType="num">
                                      <p:cBhvr>
                                        <p:cTn id="8" dur="500" fill="hold"/>
                                        <p:tgtEl>
                                          <p:spTgt spid="86018"/>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272" fill="hold" nodeType="afterEffect">
                                  <p:stCondLst>
                                    <p:cond delay="0"/>
                                  </p:stCondLst>
                                  <p:childTnLst>
                                    <p:set>
                                      <p:cBhvr>
                                        <p:cTn id="11" dur="1" fill="hold">
                                          <p:stCondLst>
                                            <p:cond delay="0"/>
                                          </p:stCondLst>
                                        </p:cTn>
                                        <p:tgtEl>
                                          <p:spTgt spid="86024"/>
                                        </p:tgtEl>
                                        <p:attrNameLst>
                                          <p:attrName>style.visibility</p:attrName>
                                        </p:attrNameLst>
                                      </p:cBhvr>
                                      <p:to>
                                        <p:strVal val="visible"/>
                                      </p:to>
                                    </p:set>
                                    <p:anim calcmode="lin" valueType="num">
                                      <p:cBhvr>
                                        <p:cTn id="12" dur="500" fill="hold"/>
                                        <p:tgtEl>
                                          <p:spTgt spid="86024"/>
                                        </p:tgtEl>
                                        <p:attrNameLst>
                                          <p:attrName>ppt_w</p:attrName>
                                        </p:attrNameLst>
                                      </p:cBhvr>
                                      <p:tavLst>
                                        <p:tav tm="0">
                                          <p:val>
                                            <p:strVal val="2/3*#ppt_w"/>
                                          </p:val>
                                        </p:tav>
                                        <p:tav tm="100000">
                                          <p:val>
                                            <p:strVal val="#ppt_w"/>
                                          </p:val>
                                        </p:tav>
                                      </p:tavLst>
                                    </p:anim>
                                    <p:anim calcmode="lin" valueType="num">
                                      <p:cBhvr>
                                        <p:cTn id="13" dur="500" fill="hold"/>
                                        <p:tgtEl>
                                          <p:spTgt spid="86024"/>
                                        </p:tgtEl>
                                        <p:attrNameLst>
                                          <p:attrName>ppt_h</p:attrName>
                                        </p:attrNameLst>
                                      </p:cBhvr>
                                      <p:tavLst>
                                        <p:tav tm="0">
                                          <p:val>
                                            <p:strVal val="2/3*#ppt_h"/>
                                          </p:val>
                                        </p:tav>
                                        <p:tav tm="100000">
                                          <p:val>
                                            <p:strVal val="#ppt_h"/>
                                          </p:val>
                                        </p:tav>
                                      </p:tavLst>
                                    </p:anim>
                                  </p:childTnLst>
                                </p:cTn>
                              </p:par>
                            </p:childTnLst>
                          </p:cTn>
                        </p:par>
                        <p:par>
                          <p:cTn id="14" fill="hold" nodeType="afterGroup">
                            <p:stCondLst>
                              <p:cond delay="1000"/>
                            </p:stCondLst>
                            <p:childTnLst>
                              <p:par>
                                <p:cTn id="15" presetID="23" presetClass="entr" presetSubtype="288" fill="hold" nodeType="afterEffect">
                                  <p:stCondLst>
                                    <p:cond delay="0"/>
                                  </p:stCondLst>
                                  <p:childTnLst>
                                    <p:set>
                                      <p:cBhvr>
                                        <p:cTn id="16" dur="1" fill="hold">
                                          <p:stCondLst>
                                            <p:cond delay="0"/>
                                          </p:stCondLst>
                                        </p:cTn>
                                        <p:tgtEl>
                                          <p:spTgt spid="86028"/>
                                        </p:tgtEl>
                                        <p:attrNameLst>
                                          <p:attrName>style.visibility</p:attrName>
                                        </p:attrNameLst>
                                      </p:cBhvr>
                                      <p:to>
                                        <p:strVal val="visible"/>
                                      </p:to>
                                    </p:set>
                                    <p:anim calcmode="lin" valueType="num">
                                      <p:cBhvr>
                                        <p:cTn id="17" dur="500" fill="hold"/>
                                        <p:tgtEl>
                                          <p:spTgt spid="86028"/>
                                        </p:tgtEl>
                                        <p:attrNameLst>
                                          <p:attrName>ppt_w</p:attrName>
                                        </p:attrNameLst>
                                      </p:cBhvr>
                                      <p:tavLst>
                                        <p:tav tm="0">
                                          <p:val>
                                            <p:strVal val="4/3*#ppt_w"/>
                                          </p:val>
                                        </p:tav>
                                        <p:tav tm="100000">
                                          <p:val>
                                            <p:strVal val="#ppt_w"/>
                                          </p:val>
                                        </p:tav>
                                      </p:tavLst>
                                    </p:anim>
                                    <p:anim calcmode="lin" valueType="num">
                                      <p:cBhvr>
                                        <p:cTn id="18" dur="500" fill="hold"/>
                                        <p:tgtEl>
                                          <p:spTgt spid="86028"/>
                                        </p:tgtEl>
                                        <p:attrNameLst>
                                          <p:attrName>ppt_h</p:attrName>
                                        </p:attrNameLst>
                                      </p:cBhvr>
                                      <p:tavLst>
                                        <p:tav tm="0">
                                          <p:val>
                                            <p:strVal val="4/3*#ppt_h"/>
                                          </p:val>
                                        </p:tav>
                                        <p:tav tm="100000">
                                          <p:val>
                                            <p:strVal val="#ppt_h"/>
                                          </p:val>
                                        </p:tav>
                                      </p:tavLst>
                                    </p:anim>
                                  </p:childTnLst>
                                </p:cTn>
                              </p:par>
                            </p:childTnLst>
                          </p:cTn>
                        </p:par>
                        <p:par>
                          <p:cTn id="19" fill="hold" nodeType="afterGroup">
                            <p:stCondLst>
                              <p:cond delay="1500"/>
                            </p:stCondLst>
                            <p:childTnLst>
                              <p:par>
                                <p:cTn id="20" presetID="9" presetClass="entr" presetSubtype="0" fill="hold" grpId="0" nodeType="afterEffect">
                                  <p:stCondLst>
                                    <p:cond delay="0"/>
                                  </p:stCondLst>
                                  <p:childTnLst>
                                    <p:set>
                                      <p:cBhvr>
                                        <p:cTn id="21" dur="1" fill="hold">
                                          <p:stCondLst>
                                            <p:cond delay="0"/>
                                          </p:stCondLst>
                                        </p:cTn>
                                        <p:tgtEl>
                                          <p:spTgt spid="86019"/>
                                        </p:tgtEl>
                                        <p:attrNameLst>
                                          <p:attrName>style.visibility</p:attrName>
                                        </p:attrNameLst>
                                      </p:cBhvr>
                                      <p:to>
                                        <p:strVal val="visible"/>
                                      </p:to>
                                    </p:set>
                                    <p:animEffect transition="in" filter="dissolve">
                                      <p:cBhvr>
                                        <p:cTn id="22" dur="500"/>
                                        <p:tgtEl>
                                          <p:spTgt spid="86019"/>
                                        </p:tgtEl>
                                      </p:cBhvr>
                                    </p:animEffect>
                                  </p:childTnLst>
                                </p:cTn>
                              </p:par>
                            </p:childTnLst>
                          </p:cTn>
                        </p:par>
                        <p:par>
                          <p:cTn id="23" fill="hold" nodeType="afterGroup">
                            <p:stCondLst>
                              <p:cond delay="2000"/>
                            </p:stCondLst>
                            <p:childTnLst>
                              <p:par>
                                <p:cTn id="24" presetID="12" presetClass="entr" presetSubtype="8" fill="hold" nodeType="afterEffect">
                                  <p:stCondLst>
                                    <p:cond delay="0"/>
                                  </p:stCondLst>
                                  <p:childTnLst>
                                    <p:set>
                                      <p:cBhvr>
                                        <p:cTn id="25" dur="1" fill="hold">
                                          <p:stCondLst>
                                            <p:cond delay="0"/>
                                          </p:stCondLst>
                                        </p:cTn>
                                        <p:tgtEl>
                                          <p:spTgt spid="86027"/>
                                        </p:tgtEl>
                                        <p:attrNameLst>
                                          <p:attrName>style.visibility</p:attrName>
                                        </p:attrNameLst>
                                      </p:cBhvr>
                                      <p:to>
                                        <p:strVal val="visible"/>
                                      </p:to>
                                    </p:set>
                                    <p:animEffect transition="in" filter="slide(fromLeft)">
                                      <p:cBhvr>
                                        <p:cTn id="26" dur="500"/>
                                        <p:tgtEl>
                                          <p:spTgt spid="86027"/>
                                        </p:tgtEl>
                                      </p:cBhvr>
                                    </p:animEffect>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6020"/>
                                        </p:tgtEl>
                                        <p:attrNameLst>
                                          <p:attrName>style.visibility</p:attrName>
                                        </p:attrNameLst>
                                      </p:cBhvr>
                                      <p:to>
                                        <p:strVal val="visible"/>
                                      </p:to>
                                    </p:set>
                                    <p:animEffect transition="in" filter="wipe(left)">
                                      <p:cBhvr>
                                        <p:cTn id="30" dur="500"/>
                                        <p:tgtEl>
                                          <p:spTgt spid="86020"/>
                                        </p:tgtEl>
                                      </p:cBhvr>
                                    </p:animEffect>
                                  </p:childTnLst>
                                </p:cTn>
                              </p:par>
                            </p:childTnLst>
                          </p:cTn>
                        </p:par>
                        <p:par>
                          <p:cTn id="31" fill="hold" nodeType="afterGroup">
                            <p:stCondLst>
                              <p:cond delay="3000"/>
                            </p:stCondLst>
                            <p:childTnLst>
                              <p:par>
                                <p:cTn id="32" presetID="9" presetClass="entr" presetSubtype="0" fill="hold" grpId="0" nodeType="afterEffect">
                                  <p:stCondLst>
                                    <p:cond delay="0"/>
                                  </p:stCondLst>
                                  <p:childTnLst>
                                    <p:set>
                                      <p:cBhvr>
                                        <p:cTn id="33" dur="1" fill="hold">
                                          <p:stCondLst>
                                            <p:cond delay="0"/>
                                          </p:stCondLst>
                                        </p:cTn>
                                        <p:tgtEl>
                                          <p:spTgt spid="86022"/>
                                        </p:tgtEl>
                                        <p:attrNameLst>
                                          <p:attrName>style.visibility</p:attrName>
                                        </p:attrNameLst>
                                      </p:cBhvr>
                                      <p:to>
                                        <p:strVal val="visible"/>
                                      </p:to>
                                    </p:set>
                                    <p:animEffect transition="in" filter="dissolve">
                                      <p:cBhvr>
                                        <p:cTn id="34" dur="500"/>
                                        <p:tgtEl>
                                          <p:spTgt spid="86022"/>
                                        </p:tgtEl>
                                      </p:cBhvr>
                                    </p:animEffect>
                                  </p:childTnLst>
                                </p:cTn>
                              </p:par>
                            </p:childTnLst>
                          </p:cTn>
                        </p:par>
                        <p:par>
                          <p:cTn id="35" fill="hold" nodeType="afterGroup">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86021"/>
                                        </p:tgtEl>
                                        <p:attrNameLst>
                                          <p:attrName>style.visibility</p:attrName>
                                        </p:attrNameLst>
                                      </p:cBhvr>
                                      <p:to>
                                        <p:strVal val="visible"/>
                                      </p:to>
                                    </p:set>
                                    <p:animEffect transition="in" filter="wipe(left)">
                                      <p:cBhvr>
                                        <p:cTn id="38" dur="500"/>
                                        <p:tgtEl>
                                          <p:spTgt spid="86021"/>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86023"/>
                                        </p:tgtEl>
                                        <p:attrNameLst>
                                          <p:attrName>style.visibility</p:attrName>
                                        </p:attrNameLst>
                                      </p:cBhvr>
                                      <p:to>
                                        <p:strVal val="visible"/>
                                      </p:to>
                                    </p:set>
                                    <p:animEffect transition="in" filter="dissolve">
                                      <p:cBhvr>
                                        <p:cTn id="43" dur="500"/>
                                        <p:tgtEl>
                                          <p:spTgt spid="86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autoUpdateAnimBg="0"/>
      <p:bldP spid="86019" grpId="0" autoUpdateAnimBg="0"/>
      <p:bldP spid="86020" grpId="0" autoUpdateAnimBg="0"/>
      <p:bldP spid="86021" grpId="0" autoUpdateAnimBg="0"/>
      <p:bldP spid="86022" grpId="0" autoUpdateAnimBg="0"/>
      <p:bldP spid="86023"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4D80C"/>
                </a:solidFill>
                <a:effectLst>
                  <a:outerShdw blurRad="38100" dist="38100" dir="2700000" algn="tl">
                    <a:srgbClr val="000000"/>
                  </a:outerShdw>
                </a:effectLst>
                <a:latin typeface="Britannic Bold" pitchFamily="34" charset="0"/>
              </a:rPr>
              <a:t>COMPARE IT!</a:t>
            </a:r>
          </a:p>
        </p:txBody>
      </p:sp>
      <p:sp>
        <p:nvSpPr>
          <p:cNvPr id="87043" name="Text Box 3"/>
          <p:cNvSpPr txBox="1">
            <a:spLocks noChangeArrowheads="1"/>
          </p:cNvSpPr>
          <p:nvPr/>
        </p:nvSpPr>
        <p:spPr bwMode="auto">
          <a:xfrm>
            <a:off x="2743200" y="762000"/>
            <a:ext cx="39624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Freedom of the Press</a:t>
            </a:r>
          </a:p>
        </p:txBody>
      </p:sp>
      <p:sp>
        <p:nvSpPr>
          <p:cNvPr id="87044" name="Text Box 4"/>
          <p:cNvSpPr txBox="1">
            <a:spLocks noChangeArrowheads="1"/>
          </p:cNvSpPr>
          <p:nvPr/>
        </p:nvSpPr>
        <p:spPr bwMode="auto">
          <a:xfrm>
            <a:off x="381000" y="1524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dirty="0"/>
              <a:t>The </a:t>
            </a:r>
            <a:r>
              <a:rPr lang="en-US" sz="2400" b="1" u="sng" dirty="0">
                <a:solidFill>
                  <a:srgbClr val="0000FF"/>
                </a:solidFill>
              </a:rPr>
              <a:t>Unit</a:t>
            </a:r>
            <a:r>
              <a:rPr lang="en-US" sz="2400" b="1" u="sng" dirty="0"/>
              <a:t>ed </a:t>
            </a:r>
            <a:r>
              <a:rPr lang="en-US" sz="2400" b="1" u="sng" dirty="0">
                <a:solidFill>
                  <a:srgbClr val="FF0000"/>
                </a:solidFill>
              </a:rPr>
              <a:t>St</a:t>
            </a:r>
            <a:r>
              <a:rPr lang="en-US" sz="2400" b="1" u="sng" dirty="0"/>
              <a:t>at</a:t>
            </a:r>
            <a:r>
              <a:rPr lang="en-US" sz="2400" b="1" u="sng" dirty="0">
                <a:solidFill>
                  <a:srgbClr val="FF0000"/>
                </a:solidFill>
              </a:rPr>
              <a:t>es</a:t>
            </a:r>
            <a:r>
              <a:rPr lang="en-US" sz="2400" b="1" u="sng" dirty="0"/>
              <a:t> Constitution says:</a:t>
            </a:r>
          </a:p>
        </p:txBody>
      </p:sp>
      <p:sp>
        <p:nvSpPr>
          <p:cNvPr id="87046" name="Text Box 6"/>
          <p:cNvSpPr txBox="1">
            <a:spLocks noChangeArrowheads="1"/>
          </p:cNvSpPr>
          <p:nvPr/>
        </p:nvSpPr>
        <p:spPr bwMode="auto">
          <a:xfrm>
            <a:off x="457200" y="2133600"/>
            <a:ext cx="8229600" cy="762000"/>
          </a:xfrm>
          <a:prstGeom prst="rect">
            <a:avLst/>
          </a:prstGeom>
          <a:noFill/>
          <a:ln w="9525">
            <a:noFill/>
            <a:miter lim="800000"/>
            <a:headEnd/>
            <a:tailEnd/>
          </a:ln>
          <a:effectLst/>
        </p:spPr>
        <p:txBody>
          <a:bodyPr>
            <a:spAutoFit/>
          </a:bodyPr>
          <a:lstStyle/>
          <a:p>
            <a:pPr>
              <a:spcBef>
                <a:spcPct val="50000"/>
              </a:spcBef>
              <a:defRPr/>
            </a:pPr>
            <a:r>
              <a:rPr lang="en-US" sz="2200" i="1" dirty="0"/>
              <a:t>“Congress shall make no law…abridging the freedom.. of the press…”</a:t>
            </a:r>
          </a:p>
        </p:txBody>
      </p:sp>
      <p:sp>
        <p:nvSpPr>
          <p:cNvPr id="87047" name="Text Box 7"/>
          <p:cNvSpPr txBox="1">
            <a:spLocks noChangeArrowheads="1"/>
          </p:cNvSpPr>
          <p:nvPr/>
        </p:nvSpPr>
        <p:spPr bwMode="auto">
          <a:xfrm>
            <a:off x="228600" y="3376240"/>
            <a:ext cx="8763000" cy="2954655"/>
          </a:xfrm>
          <a:prstGeom prst="rect">
            <a:avLst/>
          </a:prstGeom>
          <a:noFill/>
          <a:ln w="9525">
            <a:noFill/>
            <a:miter lim="800000"/>
            <a:headEnd/>
            <a:tailEnd/>
          </a:ln>
          <a:effectLst/>
        </p:spPr>
        <p:txBody>
          <a:bodyPr>
            <a:spAutoFit/>
          </a:bodyPr>
          <a:lstStyle/>
          <a:p>
            <a:pPr>
              <a:spcBef>
                <a:spcPct val="50000"/>
              </a:spcBef>
              <a:defRPr/>
            </a:pPr>
            <a:r>
              <a:rPr lang="en-US" i="1" dirty="0"/>
              <a:t>“</a:t>
            </a:r>
            <a:r>
              <a:rPr lang="en-US" i="1" dirty="0">
                <a:cs typeface="Times New Roman" pitchFamily="18" charset="0"/>
              </a:rPr>
              <a:t>Freedom of the press and freedom of reporting by means of broadcasts and films shall be guaranteed. There shall be no censorship</a:t>
            </a:r>
            <a:r>
              <a:rPr lang="en-US" i="1" dirty="0" smtClean="0">
                <a:cs typeface="Times New Roman" pitchFamily="18" charset="0"/>
              </a:rPr>
              <a:t>.</a:t>
            </a:r>
          </a:p>
          <a:p>
            <a:pPr>
              <a:spcBef>
                <a:spcPct val="50000"/>
              </a:spcBef>
              <a:defRPr/>
            </a:pPr>
            <a:r>
              <a:rPr lang="en-US" i="1" dirty="0" smtClean="0">
                <a:cs typeface="Times New Roman" pitchFamily="18" charset="0"/>
              </a:rPr>
              <a:t>[This right] shall find [its] limits in the provisions of general laws, in provisions for the protection of young persons, and in the right to personal honor</a:t>
            </a:r>
            <a:r>
              <a:rPr lang="en-US" i="1" dirty="0" smtClean="0">
                <a:cs typeface="Times New Roman" pitchFamily="18" charset="0"/>
              </a:rPr>
              <a:t>.</a:t>
            </a:r>
          </a:p>
          <a:p>
            <a:pPr>
              <a:spcBef>
                <a:spcPct val="50000"/>
              </a:spcBef>
              <a:defRPr/>
            </a:pPr>
            <a:r>
              <a:rPr lang="en-US" i="1" dirty="0" smtClean="0">
                <a:cs typeface="Times New Roman" pitchFamily="18" charset="0"/>
              </a:rPr>
              <a:t>Whoever abuses the freedom of expression, in particular the freedom of the press …in order to combat the free democratic basic order shall forfeit [this] basic right.” </a:t>
            </a:r>
          </a:p>
          <a:p>
            <a:pPr>
              <a:spcBef>
                <a:spcPct val="50000"/>
              </a:spcBef>
              <a:defRPr/>
            </a:pPr>
            <a:endParaRPr lang="en-US" sz="2000" i="1" dirty="0" smtClean="0">
              <a:cs typeface="Times New Roman" pitchFamily="18" charset="0"/>
            </a:endParaRPr>
          </a:p>
          <a:p>
            <a:pPr>
              <a:spcBef>
                <a:spcPct val="50000"/>
              </a:spcBef>
              <a:defRPr/>
            </a:pPr>
            <a:endParaRPr lang="en-US" sz="2000" i="1" dirty="0">
              <a:cs typeface="Times New Roman" pitchFamily="18" charset="0"/>
            </a:endParaRPr>
          </a:p>
        </p:txBody>
      </p:sp>
      <p:pic>
        <p:nvPicPr>
          <p:cNvPr id="29703"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50"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315200" y="228600"/>
            <a:ext cx="1462088" cy="1095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705" name="Picture 4" descr="Germany.pn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90600" y="533400"/>
            <a:ext cx="106680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7056" name="Text Box 16"/>
          <p:cNvSpPr txBox="1">
            <a:spLocks noChangeArrowheads="1"/>
          </p:cNvSpPr>
          <p:nvPr/>
        </p:nvSpPr>
        <p:spPr bwMode="auto">
          <a:xfrm>
            <a:off x="381000" y="291904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dirty="0"/>
              <a:t>Ger</a:t>
            </a:r>
            <a:r>
              <a:rPr lang="en-US" sz="2400" b="1" u="sng" dirty="0">
                <a:solidFill>
                  <a:srgbClr val="FF0000"/>
                </a:solidFill>
              </a:rPr>
              <a:t>ma</a:t>
            </a:r>
            <a:r>
              <a:rPr lang="en-US" sz="2400" b="1" u="sng" dirty="0">
                <a:solidFill>
                  <a:srgbClr val="F4D80C"/>
                </a:solidFill>
              </a:rPr>
              <a:t>ny’s</a:t>
            </a:r>
            <a:r>
              <a:rPr lang="en-US" sz="2400" b="1" u="sng" dirty="0"/>
              <a:t> Constitution says:</a:t>
            </a:r>
          </a:p>
        </p:txBody>
      </p:sp>
    </p:spTree>
    <p:extLst>
      <p:ext uri="{BB962C8B-B14F-4D97-AF65-F5344CB8AC3E}">
        <p14:creationId xmlns:p14="http://schemas.microsoft.com/office/powerpoint/2010/main" xmlns="" val="3393612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7043"/>
                                        </p:tgtEl>
                                        <p:attrNameLst>
                                          <p:attrName>style.visibility</p:attrName>
                                        </p:attrNameLst>
                                      </p:cBhvr>
                                      <p:to>
                                        <p:strVal val="visible"/>
                                      </p:to>
                                    </p:set>
                                    <p:animEffect transition="in" filter="dissolve">
                                      <p:cBhvr>
                                        <p:cTn id="7" dur="500"/>
                                        <p:tgtEl>
                                          <p:spTgt spid="87043"/>
                                        </p:tgtEl>
                                      </p:cBhvr>
                                    </p:animEffect>
                                  </p:childTnLst>
                                </p:cTn>
                              </p:par>
                            </p:childTnLst>
                          </p:cTn>
                        </p:par>
                        <p:par>
                          <p:cTn id="8" fill="hold" nodeType="afterGroup">
                            <p:stCondLst>
                              <p:cond delay="500"/>
                            </p:stCondLst>
                            <p:childTnLst>
                              <p:par>
                                <p:cTn id="9" presetID="15" presetClass="entr" presetSubtype="0" fill="hold" nodeType="afterEffect">
                                  <p:stCondLst>
                                    <p:cond delay="0"/>
                                  </p:stCondLst>
                                  <p:childTnLst>
                                    <p:set>
                                      <p:cBhvr>
                                        <p:cTn id="10" dur="1" fill="hold">
                                          <p:stCondLst>
                                            <p:cond delay="0"/>
                                          </p:stCondLst>
                                        </p:cTn>
                                        <p:tgtEl>
                                          <p:spTgt spid="87050"/>
                                        </p:tgtEl>
                                        <p:attrNameLst>
                                          <p:attrName>style.visibility</p:attrName>
                                        </p:attrNameLst>
                                      </p:cBhvr>
                                      <p:to>
                                        <p:strVal val="visible"/>
                                      </p:to>
                                    </p:set>
                                    <p:anim calcmode="lin" valueType="num">
                                      <p:cBhvr>
                                        <p:cTn id="11" dur="1000" fill="hold"/>
                                        <p:tgtEl>
                                          <p:spTgt spid="87050"/>
                                        </p:tgtEl>
                                        <p:attrNameLst>
                                          <p:attrName>ppt_w</p:attrName>
                                        </p:attrNameLst>
                                      </p:cBhvr>
                                      <p:tavLst>
                                        <p:tav tm="0">
                                          <p:val>
                                            <p:fltVal val="0"/>
                                          </p:val>
                                        </p:tav>
                                        <p:tav tm="100000">
                                          <p:val>
                                            <p:strVal val="#ppt_w"/>
                                          </p:val>
                                        </p:tav>
                                      </p:tavLst>
                                    </p:anim>
                                    <p:anim calcmode="lin" valueType="num">
                                      <p:cBhvr>
                                        <p:cTn id="12" dur="1000" fill="hold"/>
                                        <p:tgtEl>
                                          <p:spTgt spid="87050"/>
                                        </p:tgtEl>
                                        <p:attrNameLst>
                                          <p:attrName>ppt_h</p:attrName>
                                        </p:attrNameLst>
                                      </p:cBhvr>
                                      <p:tavLst>
                                        <p:tav tm="0">
                                          <p:val>
                                            <p:fltVal val="0"/>
                                          </p:val>
                                        </p:tav>
                                        <p:tav tm="100000">
                                          <p:val>
                                            <p:strVal val="#ppt_h"/>
                                          </p:val>
                                        </p:tav>
                                      </p:tavLst>
                                    </p:anim>
                                    <p:anim calcmode="lin" valueType="num">
                                      <p:cBhvr>
                                        <p:cTn id="13" dur="1000" fill="hold"/>
                                        <p:tgtEl>
                                          <p:spTgt spid="87050"/>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87050"/>
                                        </p:tgtEl>
                                        <p:attrNameLst>
                                          <p:attrName>ppt_y</p:attrName>
                                        </p:attrNameLst>
                                      </p:cBhvr>
                                      <p:tavLst>
                                        <p:tav tm="0" fmla="#ppt_y+(sin(-2*pi*(1-$))*-#ppt_x+cos(-2*pi*(1-$))*(1-#ppt_y))*(1-$)">
                                          <p:val>
                                            <p:fltVal val="0"/>
                                          </p:val>
                                        </p:tav>
                                        <p:tav tm="100000">
                                          <p:val>
                                            <p:fltVal val="1"/>
                                          </p:val>
                                        </p:tav>
                                      </p:tavLst>
                                    </p:anim>
                                  </p:childTnLst>
                                </p:cTn>
                              </p:par>
                            </p:childTnLst>
                          </p:cTn>
                        </p:par>
                        <p:par>
                          <p:cTn id="15" fill="hold" nodeType="afterGroup">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87044"/>
                                        </p:tgtEl>
                                        <p:attrNameLst>
                                          <p:attrName>style.visibility</p:attrName>
                                        </p:attrNameLst>
                                      </p:cBhvr>
                                      <p:to>
                                        <p:strVal val="visible"/>
                                      </p:to>
                                    </p:set>
                                    <p:animEffect transition="in" filter="wipe(left)">
                                      <p:cBhvr>
                                        <p:cTn id="18" dur="500"/>
                                        <p:tgtEl>
                                          <p:spTgt spid="87044"/>
                                        </p:tgtEl>
                                      </p:cBhvr>
                                    </p:animEffect>
                                  </p:childTnLst>
                                </p:cTn>
                              </p:par>
                            </p:childTnLst>
                          </p:cTn>
                        </p:par>
                        <p:par>
                          <p:cTn id="19" fill="hold" nodeType="afterGroup">
                            <p:stCondLst>
                              <p:cond delay="2000"/>
                            </p:stCondLst>
                            <p:childTnLst>
                              <p:par>
                                <p:cTn id="20" presetID="9" presetClass="entr" presetSubtype="0" fill="hold" grpId="0" nodeType="afterEffect">
                                  <p:stCondLst>
                                    <p:cond delay="0"/>
                                  </p:stCondLst>
                                  <p:childTnLst>
                                    <p:set>
                                      <p:cBhvr>
                                        <p:cTn id="21" dur="1" fill="hold">
                                          <p:stCondLst>
                                            <p:cond delay="0"/>
                                          </p:stCondLst>
                                        </p:cTn>
                                        <p:tgtEl>
                                          <p:spTgt spid="87046"/>
                                        </p:tgtEl>
                                        <p:attrNameLst>
                                          <p:attrName>style.visibility</p:attrName>
                                        </p:attrNameLst>
                                      </p:cBhvr>
                                      <p:to>
                                        <p:strVal val="visible"/>
                                      </p:to>
                                    </p:set>
                                    <p:animEffect transition="in" filter="dissolve">
                                      <p:cBhvr>
                                        <p:cTn id="22" dur="500"/>
                                        <p:tgtEl>
                                          <p:spTgt spid="87046"/>
                                        </p:tgtEl>
                                      </p:cBhvr>
                                    </p:animEffect>
                                  </p:childTnLst>
                                </p:cTn>
                              </p:par>
                            </p:childTnLst>
                          </p:cTn>
                        </p:par>
                        <p:par>
                          <p:cTn id="23" fill="hold" nodeType="afterGroup">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87056"/>
                                        </p:tgtEl>
                                        <p:attrNameLst>
                                          <p:attrName>style.visibility</p:attrName>
                                        </p:attrNameLst>
                                      </p:cBhvr>
                                      <p:to>
                                        <p:strVal val="visible"/>
                                      </p:to>
                                    </p:set>
                                    <p:animEffect transition="in" filter="wipe(left)">
                                      <p:cBhvr>
                                        <p:cTn id="26" dur="500"/>
                                        <p:tgtEl>
                                          <p:spTgt spid="8705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87047"/>
                                        </p:tgtEl>
                                        <p:attrNameLst>
                                          <p:attrName>style.visibility</p:attrName>
                                        </p:attrNameLst>
                                      </p:cBhvr>
                                      <p:to>
                                        <p:strVal val="visible"/>
                                      </p:to>
                                    </p:set>
                                    <p:animEffect transition="in" filter="dissolve">
                                      <p:cBhvr>
                                        <p:cTn id="31" dur="500"/>
                                        <p:tgtEl>
                                          <p:spTgt spid="870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autoUpdateAnimBg="0"/>
      <p:bldP spid="87044" grpId="0" autoUpdateAnimBg="0"/>
      <p:bldP spid="87046" grpId="0" autoUpdateAnimBg="0"/>
      <p:bldP spid="87047" grpId="0" autoUpdateAnimBg="0"/>
      <p:bldP spid="87056"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3"/>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4D80C"/>
                </a:solidFill>
                <a:effectLst>
                  <a:outerShdw blurRad="38100" dist="38100" dir="2700000" algn="tl">
                    <a:srgbClr val="000000"/>
                  </a:outerShdw>
                </a:effectLst>
                <a:latin typeface="Britannic Bold" pitchFamily="34" charset="0"/>
              </a:rPr>
              <a:t>COMPARE IT!</a:t>
            </a:r>
          </a:p>
        </p:txBody>
      </p:sp>
      <p:sp>
        <p:nvSpPr>
          <p:cNvPr id="88068" name="Text Box 4"/>
          <p:cNvSpPr txBox="1">
            <a:spLocks noChangeArrowheads="1"/>
          </p:cNvSpPr>
          <p:nvPr/>
        </p:nvSpPr>
        <p:spPr bwMode="auto">
          <a:xfrm>
            <a:off x="2819400" y="762000"/>
            <a:ext cx="36576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Freedom of Religion</a:t>
            </a:r>
          </a:p>
        </p:txBody>
      </p:sp>
      <p:sp>
        <p:nvSpPr>
          <p:cNvPr id="88069" name="Text Box 5"/>
          <p:cNvSpPr txBox="1">
            <a:spLocks noChangeArrowheads="1"/>
          </p:cNvSpPr>
          <p:nvPr/>
        </p:nvSpPr>
        <p:spPr bwMode="auto">
          <a:xfrm>
            <a:off x="381000" y="1905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dirty="0"/>
              <a:t>The </a:t>
            </a:r>
            <a:r>
              <a:rPr lang="en-US" sz="2400" b="1" u="sng" dirty="0">
                <a:solidFill>
                  <a:srgbClr val="0000FF"/>
                </a:solidFill>
              </a:rPr>
              <a:t>Unit</a:t>
            </a:r>
            <a:r>
              <a:rPr lang="en-US" sz="2400" b="1" u="sng" dirty="0"/>
              <a:t>ed </a:t>
            </a:r>
            <a:r>
              <a:rPr lang="en-US" sz="2400" b="1" u="sng" dirty="0">
                <a:solidFill>
                  <a:srgbClr val="FF0000"/>
                </a:solidFill>
              </a:rPr>
              <a:t>St</a:t>
            </a:r>
            <a:r>
              <a:rPr lang="en-US" sz="2400" b="1" u="sng" dirty="0"/>
              <a:t>at</a:t>
            </a:r>
            <a:r>
              <a:rPr lang="en-US" sz="2400" b="1" u="sng" dirty="0">
                <a:solidFill>
                  <a:srgbClr val="FF0000"/>
                </a:solidFill>
              </a:rPr>
              <a:t>es</a:t>
            </a:r>
            <a:r>
              <a:rPr lang="en-US" sz="2400" b="1" u="sng" dirty="0"/>
              <a:t> Constitution says:</a:t>
            </a:r>
          </a:p>
        </p:txBody>
      </p:sp>
      <p:sp>
        <p:nvSpPr>
          <p:cNvPr id="88072" name="Text Box 8"/>
          <p:cNvSpPr txBox="1">
            <a:spLocks noChangeArrowheads="1"/>
          </p:cNvSpPr>
          <p:nvPr/>
        </p:nvSpPr>
        <p:spPr bwMode="auto">
          <a:xfrm>
            <a:off x="457200" y="4386768"/>
            <a:ext cx="7772400" cy="1107996"/>
          </a:xfrm>
          <a:prstGeom prst="rect">
            <a:avLst/>
          </a:prstGeom>
          <a:noFill/>
          <a:ln w="9525">
            <a:noFill/>
            <a:miter lim="800000"/>
            <a:headEnd/>
            <a:tailEnd/>
          </a:ln>
          <a:effectLst/>
        </p:spPr>
        <p:txBody>
          <a:bodyPr>
            <a:spAutoFit/>
          </a:bodyPr>
          <a:lstStyle/>
          <a:p>
            <a:pPr>
              <a:spcBef>
                <a:spcPct val="50000"/>
              </a:spcBef>
              <a:defRPr/>
            </a:pPr>
            <a:r>
              <a:rPr lang="en-US" sz="2200" i="1" dirty="0"/>
              <a:t>“</a:t>
            </a:r>
            <a:r>
              <a:rPr lang="en-US" sz="2200" i="1" dirty="0">
                <a:cs typeface="Times New Roman" pitchFamily="18" charset="0"/>
              </a:rPr>
              <a:t>Freedom of faith and of conscience, and freedom to profess a religious or philosophical creed, shall be inviolable.  The undisturbed practice of religion shall be guaranteed.</a:t>
            </a:r>
            <a:endParaRPr lang="en-US" sz="2200" i="1" dirty="0"/>
          </a:p>
        </p:txBody>
      </p:sp>
      <p:pic>
        <p:nvPicPr>
          <p:cNvPr id="30726"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27" name="Rectangle 11"/>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30728" name="Rectangle 13"/>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30729" name="Rectangle 16"/>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pic>
        <p:nvPicPr>
          <p:cNvPr id="30730" name="Picture 4" descr="Germany.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90600" y="533400"/>
            <a:ext cx="106680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8084" name="Text Box 20"/>
          <p:cNvSpPr txBox="1">
            <a:spLocks noChangeArrowheads="1"/>
          </p:cNvSpPr>
          <p:nvPr/>
        </p:nvSpPr>
        <p:spPr bwMode="auto">
          <a:xfrm>
            <a:off x="381000" y="3700968"/>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dirty="0"/>
              <a:t>Ger</a:t>
            </a:r>
            <a:r>
              <a:rPr lang="en-US" sz="2400" b="1" u="sng" dirty="0">
                <a:solidFill>
                  <a:srgbClr val="FF0000"/>
                </a:solidFill>
              </a:rPr>
              <a:t>ma</a:t>
            </a:r>
            <a:r>
              <a:rPr lang="en-US" sz="2400" b="1" u="sng" dirty="0">
                <a:solidFill>
                  <a:srgbClr val="F4D80C"/>
                </a:solidFill>
              </a:rPr>
              <a:t>ny’s</a:t>
            </a:r>
            <a:r>
              <a:rPr lang="en-US" sz="2400" b="1" u="sng" dirty="0"/>
              <a:t> Constitution says:</a:t>
            </a:r>
          </a:p>
        </p:txBody>
      </p:sp>
      <p:sp>
        <p:nvSpPr>
          <p:cNvPr id="88085" name="Text Box 21"/>
          <p:cNvSpPr txBox="1">
            <a:spLocks noChangeArrowheads="1"/>
          </p:cNvSpPr>
          <p:nvPr/>
        </p:nvSpPr>
        <p:spPr bwMode="auto">
          <a:xfrm>
            <a:off x="457200" y="2590800"/>
            <a:ext cx="8229600" cy="762000"/>
          </a:xfrm>
          <a:prstGeom prst="rect">
            <a:avLst/>
          </a:prstGeom>
          <a:noFill/>
          <a:ln w="9525">
            <a:noFill/>
            <a:miter lim="800000"/>
            <a:headEnd/>
            <a:tailEnd/>
          </a:ln>
          <a:effectLst/>
        </p:spPr>
        <p:txBody>
          <a:bodyPr>
            <a:spAutoFit/>
          </a:bodyPr>
          <a:lstStyle/>
          <a:p>
            <a:pPr>
              <a:spcBef>
                <a:spcPct val="50000"/>
              </a:spcBef>
              <a:defRPr/>
            </a:pPr>
            <a:r>
              <a:rPr lang="en-US" sz="2200" i="1" dirty="0"/>
              <a:t>“Congress shall make no law respecting an establishment of religion, or prohibiting the free exercise thereof…”</a:t>
            </a:r>
          </a:p>
        </p:txBody>
      </p:sp>
      <p:grpSp>
        <p:nvGrpSpPr>
          <p:cNvPr id="2" name="Group 18"/>
          <p:cNvGrpSpPr/>
          <p:nvPr/>
        </p:nvGrpSpPr>
        <p:grpSpPr>
          <a:xfrm>
            <a:off x="7010400" y="304800"/>
            <a:ext cx="1557824" cy="1411851"/>
            <a:chOff x="1295400" y="152400"/>
            <a:chExt cx="1557824" cy="1411851"/>
          </a:xfrm>
          <a:solidFill>
            <a:schemeClr val="accent2"/>
          </a:solidFill>
        </p:grpSpPr>
        <p:grpSp>
          <p:nvGrpSpPr>
            <p:cNvPr id="3" name="Group 10"/>
            <p:cNvGrpSpPr/>
            <p:nvPr/>
          </p:nvGrpSpPr>
          <p:grpSpPr>
            <a:xfrm>
              <a:off x="1295400" y="533400"/>
              <a:ext cx="533399" cy="609600"/>
              <a:chOff x="914401" y="381000"/>
              <a:chExt cx="914400" cy="990600"/>
            </a:xfrm>
            <a:grpFill/>
          </p:grpSpPr>
          <p:sp>
            <p:nvSpPr>
              <p:cNvPr id="26" name="Isosceles Triangle 25"/>
              <p:cNvSpPr/>
              <p:nvPr/>
            </p:nvSpPr>
            <p:spPr>
              <a:xfrm>
                <a:off x="914401" y="381000"/>
                <a:ext cx="914400" cy="762000"/>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a:solidFill>
                      <a:schemeClr val="accent1">
                        <a:lumMod val="20000"/>
                        <a:lumOff val="80000"/>
                      </a:schemeClr>
                    </a:solidFill>
                  </a:ln>
                  <a:noFill/>
                </a:endParaRPr>
              </a:p>
            </p:txBody>
          </p:sp>
          <p:sp>
            <p:nvSpPr>
              <p:cNvPr id="27" name="Isosceles Triangle 26"/>
              <p:cNvSpPr/>
              <p:nvPr/>
            </p:nvSpPr>
            <p:spPr>
              <a:xfrm rot="10800000">
                <a:off x="914401" y="609600"/>
                <a:ext cx="914400" cy="762000"/>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a:solidFill>
                      <a:schemeClr val="accent1">
                        <a:lumMod val="20000"/>
                        <a:lumOff val="80000"/>
                      </a:schemeClr>
                    </a:solidFill>
                  </a:ln>
                  <a:noFill/>
                </a:endParaRPr>
              </a:p>
            </p:txBody>
          </p:sp>
        </p:grpSp>
        <p:grpSp>
          <p:nvGrpSpPr>
            <p:cNvPr id="4" name="Group 13"/>
            <p:cNvGrpSpPr/>
            <p:nvPr/>
          </p:nvGrpSpPr>
          <p:grpSpPr>
            <a:xfrm>
              <a:off x="2362198" y="914400"/>
              <a:ext cx="491023" cy="649851"/>
              <a:chOff x="2110828" y="757388"/>
              <a:chExt cx="818596" cy="959263"/>
            </a:xfrm>
            <a:grpFill/>
          </p:grpSpPr>
          <p:sp>
            <p:nvSpPr>
              <p:cNvPr id="24" name="Moon 23"/>
              <p:cNvSpPr/>
              <p:nvPr/>
            </p:nvSpPr>
            <p:spPr>
              <a:xfrm rot="13331685">
                <a:off x="2297693" y="757388"/>
                <a:ext cx="631731" cy="959263"/>
              </a:xfrm>
              <a:prstGeom prst="moon">
                <a:avLst>
                  <a:gd name="adj" fmla="val 26342"/>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5-Point Star 24"/>
              <p:cNvSpPr/>
              <p:nvPr/>
            </p:nvSpPr>
            <p:spPr>
              <a:xfrm rot="19335766">
                <a:off x="2110828" y="770515"/>
                <a:ext cx="381000" cy="30480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2" name="Rectangle 21"/>
            <p:cNvSpPr/>
            <p:nvPr/>
          </p:nvSpPr>
          <p:spPr>
            <a:xfrm>
              <a:off x="2133600" y="152400"/>
              <a:ext cx="228600" cy="6858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p:cNvSpPr/>
            <p:nvPr/>
          </p:nvSpPr>
          <p:spPr>
            <a:xfrm rot="5400000">
              <a:off x="2133600" y="152400"/>
              <a:ext cx="228600" cy="5334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xmlns="" val="39808880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8068"/>
                                        </p:tgtEl>
                                        <p:attrNameLst>
                                          <p:attrName>style.visibility</p:attrName>
                                        </p:attrNameLst>
                                      </p:cBhvr>
                                      <p:to>
                                        <p:strVal val="visible"/>
                                      </p:to>
                                    </p:set>
                                    <p:animEffect transition="in" filter="dissolve">
                                      <p:cBhvr>
                                        <p:cTn id="7" dur="500"/>
                                        <p:tgtEl>
                                          <p:spTgt spid="88068"/>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8069"/>
                                        </p:tgtEl>
                                        <p:attrNameLst>
                                          <p:attrName>style.visibility</p:attrName>
                                        </p:attrNameLst>
                                      </p:cBhvr>
                                      <p:to>
                                        <p:strVal val="visible"/>
                                      </p:to>
                                    </p:set>
                                    <p:animEffect transition="in" filter="wipe(left)">
                                      <p:cBhvr>
                                        <p:cTn id="11" dur="500"/>
                                        <p:tgtEl>
                                          <p:spTgt spid="88069"/>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88085"/>
                                        </p:tgtEl>
                                        <p:attrNameLst>
                                          <p:attrName>style.visibility</p:attrName>
                                        </p:attrNameLst>
                                      </p:cBhvr>
                                      <p:to>
                                        <p:strVal val="visible"/>
                                      </p:to>
                                    </p:set>
                                    <p:animEffect transition="in" filter="dissolve">
                                      <p:cBhvr>
                                        <p:cTn id="15" dur="500"/>
                                        <p:tgtEl>
                                          <p:spTgt spid="88085"/>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8084"/>
                                        </p:tgtEl>
                                        <p:attrNameLst>
                                          <p:attrName>style.visibility</p:attrName>
                                        </p:attrNameLst>
                                      </p:cBhvr>
                                      <p:to>
                                        <p:strVal val="visible"/>
                                      </p:to>
                                    </p:set>
                                    <p:animEffect transition="in" filter="wipe(left)">
                                      <p:cBhvr>
                                        <p:cTn id="19" dur="500"/>
                                        <p:tgtEl>
                                          <p:spTgt spid="8808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88072"/>
                                        </p:tgtEl>
                                        <p:attrNameLst>
                                          <p:attrName>style.visibility</p:attrName>
                                        </p:attrNameLst>
                                      </p:cBhvr>
                                      <p:to>
                                        <p:strVal val="visible"/>
                                      </p:to>
                                    </p:set>
                                    <p:animEffect transition="in" filter="dissolve">
                                      <p:cBhvr>
                                        <p:cTn id="24" dur="500"/>
                                        <p:tgtEl>
                                          <p:spTgt spid="88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autoUpdateAnimBg="0"/>
      <p:bldP spid="88069" grpId="0" autoUpdateAnimBg="0"/>
      <p:bldP spid="88072" grpId="0" autoUpdateAnimBg="0"/>
      <p:bldP spid="88084" grpId="0" autoUpdateAnimBg="0"/>
      <p:bldP spid="88085"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4D80C"/>
                </a:solidFill>
                <a:effectLst>
                  <a:outerShdw blurRad="38100" dist="38100" dir="2700000" algn="tl">
                    <a:srgbClr val="000000"/>
                  </a:outerShdw>
                </a:effectLst>
                <a:latin typeface="Britannic Bold" pitchFamily="34" charset="0"/>
              </a:rPr>
              <a:t>COMPARE IT!</a:t>
            </a:r>
          </a:p>
        </p:txBody>
      </p:sp>
      <p:sp>
        <p:nvSpPr>
          <p:cNvPr id="89091" name="Text Box 3"/>
          <p:cNvSpPr txBox="1">
            <a:spLocks noChangeArrowheads="1"/>
          </p:cNvSpPr>
          <p:nvPr/>
        </p:nvSpPr>
        <p:spPr bwMode="auto">
          <a:xfrm>
            <a:off x="2590800" y="762000"/>
            <a:ext cx="41910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Equality Under the Law</a:t>
            </a:r>
          </a:p>
        </p:txBody>
      </p:sp>
      <p:sp>
        <p:nvSpPr>
          <p:cNvPr id="89092" name="Text Box 4"/>
          <p:cNvSpPr txBox="1">
            <a:spLocks noChangeArrowheads="1"/>
          </p:cNvSpPr>
          <p:nvPr/>
        </p:nvSpPr>
        <p:spPr bwMode="auto">
          <a:xfrm>
            <a:off x="381000" y="1905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dirty="0"/>
              <a:t>The </a:t>
            </a:r>
            <a:r>
              <a:rPr lang="en-US" sz="2400" b="1" u="sng" dirty="0">
                <a:solidFill>
                  <a:srgbClr val="0000FF"/>
                </a:solidFill>
              </a:rPr>
              <a:t>Unit</a:t>
            </a:r>
            <a:r>
              <a:rPr lang="en-US" sz="2400" b="1" u="sng" dirty="0"/>
              <a:t>ed </a:t>
            </a:r>
            <a:r>
              <a:rPr lang="en-US" sz="2400" b="1" u="sng" dirty="0">
                <a:solidFill>
                  <a:srgbClr val="FF0000"/>
                </a:solidFill>
              </a:rPr>
              <a:t>St</a:t>
            </a:r>
            <a:r>
              <a:rPr lang="en-US" sz="2400" b="1" u="sng" dirty="0"/>
              <a:t>at</a:t>
            </a:r>
            <a:r>
              <a:rPr lang="en-US" sz="2400" b="1" u="sng" dirty="0">
                <a:solidFill>
                  <a:srgbClr val="FF0000"/>
                </a:solidFill>
              </a:rPr>
              <a:t>es</a:t>
            </a:r>
            <a:r>
              <a:rPr lang="en-US" sz="2400" b="1" u="sng" dirty="0"/>
              <a:t> Constitution says:</a:t>
            </a:r>
          </a:p>
        </p:txBody>
      </p:sp>
      <p:sp>
        <p:nvSpPr>
          <p:cNvPr id="89094" name="Text Box 6"/>
          <p:cNvSpPr txBox="1">
            <a:spLocks noChangeArrowheads="1"/>
          </p:cNvSpPr>
          <p:nvPr/>
        </p:nvSpPr>
        <p:spPr bwMode="auto">
          <a:xfrm>
            <a:off x="457200" y="2590800"/>
            <a:ext cx="8229600" cy="762000"/>
          </a:xfrm>
          <a:prstGeom prst="rect">
            <a:avLst/>
          </a:prstGeom>
          <a:noFill/>
          <a:ln w="9525">
            <a:noFill/>
            <a:miter lim="800000"/>
            <a:headEnd/>
            <a:tailEnd/>
          </a:ln>
          <a:effectLst/>
        </p:spPr>
        <p:txBody>
          <a:bodyPr>
            <a:spAutoFit/>
          </a:bodyPr>
          <a:lstStyle/>
          <a:p>
            <a:pPr>
              <a:spcBef>
                <a:spcPct val="50000"/>
              </a:spcBef>
              <a:defRPr/>
            </a:pPr>
            <a:r>
              <a:rPr lang="en-US" sz="2200" i="1" dirty="0"/>
              <a:t>“No State shall…deny to any person within its jurisdiction the equal protection of the laws.”</a:t>
            </a:r>
          </a:p>
        </p:txBody>
      </p:sp>
      <p:sp>
        <p:nvSpPr>
          <p:cNvPr id="89095" name="Text Box 7"/>
          <p:cNvSpPr txBox="1">
            <a:spLocks noChangeArrowheads="1"/>
          </p:cNvSpPr>
          <p:nvPr/>
        </p:nvSpPr>
        <p:spPr bwMode="auto">
          <a:xfrm>
            <a:off x="457200" y="4648200"/>
            <a:ext cx="8229600" cy="427038"/>
          </a:xfrm>
          <a:prstGeom prst="rect">
            <a:avLst/>
          </a:prstGeom>
          <a:noFill/>
          <a:ln w="9525">
            <a:noFill/>
            <a:miter lim="800000"/>
            <a:headEnd/>
            <a:tailEnd/>
          </a:ln>
          <a:effectLst/>
        </p:spPr>
        <p:txBody>
          <a:bodyPr>
            <a:spAutoFit/>
          </a:bodyPr>
          <a:lstStyle/>
          <a:p>
            <a:pPr>
              <a:spcBef>
                <a:spcPct val="50000"/>
              </a:spcBef>
              <a:defRPr/>
            </a:pPr>
            <a:r>
              <a:rPr lang="en-US" sz="2200" i="1" dirty="0"/>
              <a:t>“</a:t>
            </a:r>
            <a:r>
              <a:rPr lang="en-US" sz="2200" i="1" dirty="0">
                <a:cs typeface="Times New Roman" pitchFamily="18" charset="0"/>
              </a:rPr>
              <a:t>All persons shall be equal before the law.”</a:t>
            </a:r>
            <a:r>
              <a:rPr lang="en-US" sz="2200" i="1" dirty="0"/>
              <a:t> </a:t>
            </a:r>
          </a:p>
        </p:txBody>
      </p:sp>
      <p:pic>
        <p:nvPicPr>
          <p:cNvPr id="31751" name="Picture 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52" name="Rectangle 10"/>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31753" name="Rectangle 11"/>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31754" name="Rectangle 12"/>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pic>
        <p:nvPicPr>
          <p:cNvPr id="89101" name="Picture 1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62800" y="0"/>
            <a:ext cx="1579563"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56" name="Picture 4" descr="Germany.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90600" y="533400"/>
            <a:ext cx="106680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9103" name="Text Box 15"/>
          <p:cNvSpPr txBox="1">
            <a:spLocks noChangeArrowheads="1"/>
          </p:cNvSpPr>
          <p:nvPr/>
        </p:nvSpPr>
        <p:spPr bwMode="auto">
          <a:xfrm>
            <a:off x="381000" y="40386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dirty="0"/>
              <a:t>Ger</a:t>
            </a:r>
            <a:r>
              <a:rPr lang="en-US" sz="2400" b="1" u="sng" dirty="0">
                <a:solidFill>
                  <a:srgbClr val="FF0000"/>
                </a:solidFill>
              </a:rPr>
              <a:t>ma</a:t>
            </a:r>
            <a:r>
              <a:rPr lang="en-US" sz="2400" b="1" u="sng" dirty="0">
                <a:solidFill>
                  <a:srgbClr val="F4D80C"/>
                </a:solidFill>
              </a:rPr>
              <a:t>ny’s</a:t>
            </a:r>
            <a:r>
              <a:rPr lang="en-US" sz="2400" b="1" u="sng" dirty="0"/>
              <a:t> Constitution says:</a:t>
            </a:r>
          </a:p>
        </p:txBody>
      </p:sp>
    </p:spTree>
    <p:extLst>
      <p:ext uri="{BB962C8B-B14F-4D97-AF65-F5344CB8AC3E}">
        <p14:creationId xmlns:p14="http://schemas.microsoft.com/office/powerpoint/2010/main" xmlns="" val="3890692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9091"/>
                                        </p:tgtEl>
                                        <p:attrNameLst>
                                          <p:attrName>style.visibility</p:attrName>
                                        </p:attrNameLst>
                                      </p:cBhvr>
                                      <p:to>
                                        <p:strVal val="visible"/>
                                      </p:to>
                                    </p:set>
                                    <p:animEffect transition="in" filter="dissolve">
                                      <p:cBhvr>
                                        <p:cTn id="7" dur="500"/>
                                        <p:tgtEl>
                                          <p:spTgt spid="89091"/>
                                        </p:tgtEl>
                                      </p:cBhvr>
                                    </p:animEffect>
                                  </p:childTnLst>
                                </p:cTn>
                              </p:par>
                            </p:childTnLst>
                          </p:cTn>
                        </p:par>
                        <p:par>
                          <p:cTn id="8" fill="hold" nodeType="afterGroup">
                            <p:stCondLst>
                              <p:cond delay="500"/>
                            </p:stCondLst>
                            <p:childTnLst>
                              <p:par>
                                <p:cTn id="9" presetID="12" presetClass="entr" presetSubtype="2" fill="hold" nodeType="afterEffect">
                                  <p:stCondLst>
                                    <p:cond delay="0"/>
                                  </p:stCondLst>
                                  <p:childTnLst>
                                    <p:set>
                                      <p:cBhvr>
                                        <p:cTn id="10" dur="1" fill="hold">
                                          <p:stCondLst>
                                            <p:cond delay="0"/>
                                          </p:stCondLst>
                                        </p:cTn>
                                        <p:tgtEl>
                                          <p:spTgt spid="89101"/>
                                        </p:tgtEl>
                                        <p:attrNameLst>
                                          <p:attrName>style.visibility</p:attrName>
                                        </p:attrNameLst>
                                      </p:cBhvr>
                                      <p:to>
                                        <p:strVal val="visible"/>
                                      </p:to>
                                    </p:set>
                                    <p:animEffect transition="in" filter="slide(fromRight)">
                                      <p:cBhvr>
                                        <p:cTn id="11" dur="500"/>
                                        <p:tgtEl>
                                          <p:spTgt spid="89101"/>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9092"/>
                                        </p:tgtEl>
                                        <p:attrNameLst>
                                          <p:attrName>style.visibility</p:attrName>
                                        </p:attrNameLst>
                                      </p:cBhvr>
                                      <p:to>
                                        <p:strVal val="visible"/>
                                      </p:to>
                                    </p:set>
                                    <p:animEffect transition="in" filter="wipe(left)">
                                      <p:cBhvr>
                                        <p:cTn id="15" dur="500"/>
                                        <p:tgtEl>
                                          <p:spTgt spid="89092"/>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89094"/>
                                        </p:tgtEl>
                                        <p:attrNameLst>
                                          <p:attrName>style.visibility</p:attrName>
                                        </p:attrNameLst>
                                      </p:cBhvr>
                                      <p:to>
                                        <p:strVal val="visible"/>
                                      </p:to>
                                    </p:set>
                                    <p:animEffect transition="in" filter="dissolve">
                                      <p:cBhvr>
                                        <p:cTn id="19" dur="500"/>
                                        <p:tgtEl>
                                          <p:spTgt spid="89094"/>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9103"/>
                                        </p:tgtEl>
                                        <p:attrNameLst>
                                          <p:attrName>style.visibility</p:attrName>
                                        </p:attrNameLst>
                                      </p:cBhvr>
                                      <p:to>
                                        <p:strVal val="visible"/>
                                      </p:to>
                                    </p:set>
                                    <p:animEffect transition="in" filter="wipe(left)">
                                      <p:cBhvr>
                                        <p:cTn id="23" dur="500"/>
                                        <p:tgtEl>
                                          <p:spTgt spid="8910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89095"/>
                                        </p:tgtEl>
                                        <p:attrNameLst>
                                          <p:attrName>style.visibility</p:attrName>
                                        </p:attrNameLst>
                                      </p:cBhvr>
                                      <p:to>
                                        <p:strVal val="visible"/>
                                      </p:to>
                                    </p:set>
                                    <p:animEffect transition="in" filter="dissolve">
                                      <p:cBhvr>
                                        <p:cTn id="28" dur="500"/>
                                        <p:tgtEl>
                                          <p:spTgt spid="890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autoUpdateAnimBg="0"/>
      <p:bldP spid="89092" grpId="0" autoUpdateAnimBg="0"/>
      <p:bldP spid="89094" grpId="0" autoUpdateAnimBg="0"/>
      <p:bldP spid="89095" grpId="0" autoUpdateAnimBg="0"/>
      <p:bldP spid="89103"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2286000" y="0"/>
            <a:ext cx="4572000" cy="1235075"/>
          </a:xfrm>
          <a:prstGeom prst="rect">
            <a:avLst/>
          </a:prstGeom>
          <a:noFill/>
          <a:ln w="9525">
            <a:noFill/>
            <a:miter lim="800000"/>
            <a:headEnd/>
            <a:tailEnd/>
          </a:ln>
          <a:effectLst/>
        </p:spPr>
        <p:txBody>
          <a:bodyPr>
            <a:spAutoFit/>
          </a:bodyPr>
          <a:lstStyle/>
          <a:p>
            <a:pPr>
              <a:spcBef>
                <a:spcPct val="50000"/>
              </a:spcBef>
              <a:defRPr/>
            </a:pPr>
            <a:r>
              <a:rPr lang="en-US" sz="7500" b="1">
                <a:solidFill>
                  <a:srgbClr val="FF0000"/>
                </a:solidFill>
                <a:effectLst>
                  <a:outerShdw blurRad="38100" dist="38100" dir="2700000" algn="tl">
                    <a:srgbClr val="000000"/>
                  </a:outerShdw>
                </a:effectLst>
                <a:latin typeface="Britannic Bold" pitchFamily="34" charset="0"/>
              </a:rPr>
              <a:t>BUT WAIT!</a:t>
            </a:r>
          </a:p>
        </p:txBody>
      </p:sp>
      <p:sp>
        <p:nvSpPr>
          <p:cNvPr id="90115" name="Text Box 3"/>
          <p:cNvSpPr txBox="1">
            <a:spLocks noChangeArrowheads="1"/>
          </p:cNvSpPr>
          <p:nvPr/>
        </p:nvSpPr>
        <p:spPr bwMode="auto">
          <a:xfrm>
            <a:off x="457200" y="4191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dirty="0"/>
              <a:t>The </a:t>
            </a:r>
            <a:r>
              <a:rPr lang="en-US" sz="2400" b="1" u="sng" dirty="0">
                <a:solidFill>
                  <a:srgbClr val="0000FF"/>
                </a:solidFill>
              </a:rPr>
              <a:t>Unit</a:t>
            </a:r>
            <a:r>
              <a:rPr lang="en-US" sz="2400" b="1" u="sng" dirty="0"/>
              <a:t>ed </a:t>
            </a:r>
            <a:r>
              <a:rPr lang="en-US" sz="2400" b="1" u="sng" dirty="0">
                <a:solidFill>
                  <a:srgbClr val="FF0000"/>
                </a:solidFill>
              </a:rPr>
              <a:t>St</a:t>
            </a:r>
            <a:r>
              <a:rPr lang="en-US" sz="2400" b="1" u="sng" dirty="0"/>
              <a:t>at</a:t>
            </a:r>
            <a:r>
              <a:rPr lang="en-US" sz="2400" b="1" u="sng" dirty="0">
                <a:solidFill>
                  <a:srgbClr val="FF0000"/>
                </a:solidFill>
              </a:rPr>
              <a:t>es</a:t>
            </a:r>
            <a:r>
              <a:rPr lang="en-US" sz="2400" b="1" u="sng" dirty="0"/>
              <a:t> Constitution says:</a:t>
            </a:r>
          </a:p>
        </p:txBody>
      </p:sp>
      <p:sp>
        <p:nvSpPr>
          <p:cNvPr id="90117" name="Text Box 5"/>
          <p:cNvSpPr txBox="1">
            <a:spLocks noChangeArrowheads="1"/>
          </p:cNvSpPr>
          <p:nvPr/>
        </p:nvSpPr>
        <p:spPr bwMode="auto">
          <a:xfrm>
            <a:off x="457200" y="2590800"/>
            <a:ext cx="8229600" cy="1446550"/>
          </a:xfrm>
          <a:prstGeom prst="rect">
            <a:avLst/>
          </a:prstGeom>
          <a:noFill/>
          <a:ln w="9525">
            <a:noFill/>
            <a:miter lim="800000"/>
            <a:headEnd/>
            <a:tailEnd/>
          </a:ln>
          <a:effectLst/>
        </p:spPr>
        <p:txBody>
          <a:bodyPr>
            <a:spAutoFit/>
          </a:bodyPr>
          <a:lstStyle/>
          <a:p>
            <a:pPr>
              <a:spcBef>
                <a:spcPct val="50000"/>
              </a:spcBef>
              <a:defRPr/>
            </a:pPr>
            <a:r>
              <a:rPr lang="en-US" sz="2200" i="1" dirty="0"/>
              <a:t>“</a:t>
            </a:r>
            <a:r>
              <a:rPr lang="en-US" sz="2200" i="1" dirty="0">
                <a:cs typeface="Times New Roman" pitchFamily="18" charset="0"/>
              </a:rPr>
              <a:t>Men and women shall have equal rights. The state shall promote the actual implementation of equal rights for women and men and take steps to eliminate disadvantages that now exist.”</a:t>
            </a:r>
            <a:endParaRPr lang="en-US" sz="2200" i="1" dirty="0"/>
          </a:p>
        </p:txBody>
      </p:sp>
      <p:sp>
        <p:nvSpPr>
          <p:cNvPr id="90118" name="Text Box 6"/>
          <p:cNvSpPr txBox="1">
            <a:spLocks noChangeArrowheads="1"/>
          </p:cNvSpPr>
          <p:nvPr/>
        </p:nvSpPr>
        <p:spPr bwMode="auto">
          <a:xfrm>
            <a:off x="762000" y="4724399"/>
            <a:ext cx="5562600" cy="1107996"/>
          </a:xfrm>
          <a:prstGeom prst="rect">
            <a:avLst/>
          </a:prstGeom>
          <a:noFill/>
          <a:ln w="9525">
            <a:noFill/>
            <a:miter lim="800000"/>
            <a:headEnd/>
            <a:tailEnd/>
          </a:ln>
          <a:effectLst/>
        </p:spPr>
        <p:txBody>
          <a:bodyPr wrap="square">
            <a:spAutoFit/>
          </a:bodyPr>
          <a:lstStyle/>
          <a:p>
            <a:pPr>
              <a:spcBef>
                <a:spcPct val="50000"/>
              </a:spcBef>
              <a:defRPr/>
            </a:pPr>
            <a:r>
              <a:rPr lang="en-US" sz="2200" dirty="0"/>
              <a:t>Should the United States amend its constitution to say what Germany’s constitution says? </a:t>
            </a:r>
          </a:p>
        </p:txBody>
      </p:sp>
      <p:pic>
        <p:nvPicPr>
          <p:cNvPr id="5127"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8" name="Rectangle 9"/>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5129" name="Rectangle 10"/>
          <p:cNvSpPr>
            <a:spLocks noChangeArrowheads="1"/>
          </p:cNvSpPr>
          <p:nvPr/>
        </p:nvSpPr>
        <p:spPr bwMode="auto">
          <a:xfrm>
            <a:off x="2133600" y="15970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90124" name="Text Box 12"/>
          <p:cNvSpPr txBox="1">
            <a:spLocks noChangeArrowheads="1"/>
          </p:cNvSpPr>
          <p:nvPr/>
        </p:nvSpPr>
        <p:spPr bwMode="auto">
          <a:xfrm>
            <a:off x="6400800" y="3784209"/>
            <a:ext cx="914400" cy="1555750"/>
          </a:xfrm>
          <a:prstGeom prst="rect">
            <a:avLst/>
          </a:prstGeom>
          <a:noFill/>
          <a:ln w="9525">
            <a:noFill/>
            <a:miter lim="800000"/>
            <a:headEnd/>
            <a:tailEnd/>
          </a:ln>
          <a:effectLst/>
        </p:spPr>
        <p:txBody>
          <a:bodyPr>
            <a:spAutoFit/>
          </a:bodyPr>
          <a:lstStyle/>
          <a:p>
            <a:pPr>
              <a:spcBef>
                <a:spcPct val="50000"/>
              </a:spcBef>
              <a:defRPr/>
            </a:pPr>
            <a:r>
              <a:rPr lang="en-US" sz="9600" dirty="0">
                <a:solidFill>
                  <a:srgbClr val="FF0000"/>
                </a:solidFill>
                <a:effectLst>
                  <a:outerShdw blurRad="38100" dist="38100" dir="2700000" algn="tl">
                    <a:srgbClr val="000000"/>
                  </a:outerShdw>
                </a:effectLst>
              </a:rPr>
              <a:t>x</a:t>
            </a:r>
          </a:p>
        </p:txBody>
      </p:sp>
      <p:sp>
        <p:nvSpPr>
          <p:cNvPr id="90125" name="Text Box 13"/>
          <p:cNvSpPr txBox="1">
            <a:spLocks noChangeArrowheads="1"/>
          </p:cNvSpPr>
          <p:nvPr/>
        </p:nvSpPr>
        <p:spPr bwMode="auto">
          <a:xfrm>
            <a:off x="304800" y="4648200"/>
            <a:ext cx="457200" cy="457200"/>
          </a:xfrm>
          <a:prstGeom prst="rect">
            <a:avLst/>
          </a:prstGeom>
          <a:noFill/>
          <a:ln w="9525">
            <a:noFill/>
            <a:miter lim="800000"/>
            <a:headEnd/>
            <a:tailEnd/>
          </a:ln>
          <a:effectLst/>
        </p:spPr>
        <p:txBody>
          <a:bodyPr>
            <a:spAutoFit/>
          </a:bodyPr>
          <a:lstStyle/>
          <a:p>
            <a:pPr>
              <a:spcBef>
                <a:spcPct val="50000"/>
              </a:spcBef>
              <a:defRPr/>
            </a:pPr>
            <a:r>
              <a:rPr lang="en-US" sz="2400">
                <a:effectLst>
                  <a:outerShdw blurRad="38100" dist="38100" dir="2700000" algn="tl">
                    <a:srgbClr val="000000"/>
                  </a:outerShdw>
                </a:effectLst>
                <a:sym typeface="Wingdings" pitchFamily="2" charset="2"/>
              </a:rPr>
              <a:t></a:t>
            </a:r>
            <a:endParaRPr lang="en-US" sz="2400">
              <a:effectLst>
                <a:outerShdw blurRad="38100" dist="38100" dir="2700000" algn="tl">
                  <a:srgbClr val="000000"/>
                </a:outerShdw>
              </a:effectLst>
            </a:endParaRPr>
          </a:p>
        </p:txBody>
      </p:sp>
      <p:sp>
        <p:nvSpPr>
          <p:cNvPr id="5132" name="Rectangle 14"/>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graphicFrame>
        <p:nvGraphicFramePr>
          <p:cNvPr id="90127" name="Object 15"/>
          <p:cNvGraphicFramePr>
            <a:graphicFrameLocks noChangeAspect="1"/>
          </p:cNvGraphicFramePr>
          <p:nvPr/>
        </p:nvGraphicFramePr>
        <p:xfrm>
          <a:off x="7013575" y="5032375"/>
          <a:ext cx="2130425" cy="1825625"/>
        </p:xfrm>
        <a:graphic>
          <a:graphicData uri="http://schemas.openxmlformats.org/presentationml/2006/ole">
            <p:oleObj spid="_x0000_s284677" r:id="rId7" imgW="5478780" imgH="4107180" progId="Word.Picture.8">
              <p:embed/>
            </p:oleObj>
          </a:graphicData>
        </a:graphic>
      </p:graphicFrame>
      <p:pic>
        <p:nvPicPr>
          <p:cNvPr id="5133" name="Picture 4" descr="Germany.png"/>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990600" y="533400"/>
            <a:ext cx="106680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0129" name="Text Box 17"/>
          <p:cNvSpPr txBox="1">
            <a:spLocks noChangeArrowheads="1"/>
          </p:cNvSpPr>
          <p:nvPr/>
        </p:nvSpPr>
        <p:spPr bwMode="auto">
          <a:xfrm>
            <a:off x="457200" y="19050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dirty="0"/>
              <a:t>Ger</a:t>
            </a:r>
            <a:r>
              <a:rPr lang="en-US" sz="2400" b="1" u="sng" dirty="0">
                <a:solidFill>
                  <a:srgbClr val="FF0000"/>
                </a:solidFill>
              </a:rPr>
              <a:t>ma</a:t>
            </a:r>
            <a:r>
              <a:rPr lang="en-US" sz="2400" b="1" u="sng" dirty="0">
                <a:solidFill>
                  <a:srgbClr val="F4D80C"/>
                </a:solidFill>
              </a:rPr>
              <a:t>ny’s</a:t>
            </a:r>
            <a:r>
              <a:rPr lang="en-US" sz="2400" b="1" u="sng" dirty="0"/>
              <a:t> Constitution says:</a:t>
            </a:r>
          </a:p>
        </p:txBody>
      </p:sp>
      <p:pic>
        <p:nvPicPr>
          <p:cNvPr id="90130" name="Picture 18"/>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6781800" y="381000"/>
            <a:ext cx="2147888" cy="160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115042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90114"/>
                                        </p:tgtEl>
                                        <p:attrNameLst>
                                          <p:attrName>style.visibility</p:attrName>
                                        </p:attrNameLst>
                                      </p:cBhvr>
                                      <p:to>
                                        <p:strVal val="visible"/>
                                      </p:to>
                                    </p:set>
                                    <p:anim calcmode="lin" valueType="num">
                                      <p:cBhvr>
                                        <p:cTn id="7" dur="500" fill="hold"/>
                                        <p:tgtEl>
                                          <p:spTgt spid="90114"/>
                                        </p:tgtEl>
                                        <p:attrNameLst>
                                          <p:attrName>ppt_w</p:attrName>
                                        </p:attrNameLst>
                                      </p:cBhvr>
                                      <p:tavLst>
                                        <p:tav tm="0">
                                          <p:val>
                                            <p:fltVal val="0"/>
                                          </p:val>
                                        </p:tav>
                                        <p:tav tm="100000">
                                          <p:val>
                                            <p:strVal val="#ppt_w"/>
                                          </p:val>
                                        </p:tav>
                                      </p:tavLst>
                                    </p:anim>
                                    <p:anim calcmode="lin" valueType="num">
                                      <p:cBhvr>
                                        <p:cTn id="8" dur="500" fill="hold"/>
                                        <p:tgtEl>
                                          <p:spTgt spid="90114"/>
                                        </p:tgtEl>
                                        <p:attrNameLst>
                                          <p:attrName>ppt_h</p:attrName>
                                        </p:attrNameLst>
                                      </p:cBhvr>
                                      <p:tavLst>
                                        <p:tav tm="0">
                                          <p:val>
                                            <p:fltVal val="0"/>
                                          </p:val>
                                        </p:tav>
                                        <p:tav tm="100000">
                                          <p:val>
                                            <p:strVal val="#ppt_h"/>
                                          </p:val>
                                        </p:tav>
                                      </p:tavLst>
                                    </p:anim>
                                    <p:anim calcmode="lin" valueType="num">
                                      <p:cBhvr>
                                        <p:cTn id="9" dur="500" fill="hold"/>
                                        <p:tgtEl>
                                          <p:spTgt spid="90114"/>
                                        </p:tgtEl>
                                        <p:attrNameLst>
                                          <p:attrName>ppt_x</p:attrName>
                                        </p:attrNameLst>
                                      </p:cBhvr>
                                      <p:tavLst>
                                        <p:tav tm="0">
                                          <p:val>
                                            <p:fltVal val="0.5"/>
                                          </p:val>
                                        </p:tav>
                                        <p:tav tm="100000">
                                          <p:val>
                                            <p:strVal val="#ppt_x"/>
                                          </p:val>
                                        </p:tav>
                                      </p:tavLst>
                                    </p:anim>
                                    <p:anim calcmode="lin" valueType="num">
                                      <p:cBhvr>
                                        <p:cTn id="10" dur="500" fill="hold"/>
                                        <p:tgtEl>
                                          <p:spTgt spid="90114"/>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Referee Whistle.WAV"/>
                                        </p:tgtEl>
                                      </p:cMediaNode>
                                    </p:audio>
                                  </p:sub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90129"/>
                                        </p:tgtEl>
                                        <p:attrNameLst>
                                          <p:attrName>style.visibility</p:attrName>
                                        </p:attrNameLst>
                                      </p:cBhvr>
                                      <p:to>
                                        <p:strVal val="visible"/>
                                      </p:to>
                                    </p:set>
                                    <p:animEffect transition="in" filter="wipe(left)">
                                      <p:cBhvr>
                                        <p:cTn id="14" dur="500"/>
                                        <p:tgtEl>
                                          <p:spTgt spid="90129"/>
                                        </p:tgtEl>
                                      </p:cBhvr>
                                    </p:animEffect>
                                  </p:childTnLst>
                                </p:cTn>
                              </p:par>
                            </p:childTnLst>
                          </p:cTn>
                        </p:par>
                        <p:par>
                          <p:cTn id="15" fill="hold" nodeType="afterGroup">
                            <p:stCondLst>
                              <p:cond delay="1000"/>
                            </p:stCondLst>
                            <p:childTnLst>
                              <p:par>
                                <p:cTn id="16" presetID="9" presetClass="entr" presetSubtype="0" fill="hold" grpId="0" nodeType="afterEffect">
                                  <p:stCondLst>
                                    <p:cond delay="0"/>
                                  </p:stCondLst>
                                  <p:childTnLst>
                                    <p:set>
                                      <p:cBhvr>
                                        <p:cTn id="17" dur="1" fill="hold">
                                          <p:stCondLst>
                                            <p:cond delay="0"/>
                                          </p:stCondLst>
                                        </p:cTn>
                                        <p:tgtEl>
                                          <p:spTgt spid="90117"/>
                                        </p:tgtEl>
                                        <p:attrNameLst>
                                          <p:attrName>style.visibility</p:attrName>
                                        </p:attrNameLst>
                                      </p:cBhvr>
                                      <p:to>
                                        <p:strVal val="visible"/>
                                      </p:to>
                                    </p:set>
                                    <p:animEffect transition="in" filter="dissolve">
                                      <p:cBhvr>
                                        <p:cTn id="18" dur="500"/>
                                        <p:tgtEl>
                                          <p:spTgt spid="90117"/>
                                        </p:tgtEl>
                                      </p:cBhvr>
                                    </p:animEffect>
                                  </p:childTnLst>
                                </p:cTn>
                              </p:par>
                            </p:childTnLst>
                          </p:cTn>
                        </p:par>
                        <p:par>
                          <p:cTn id="19" fill="hold" nodeType="afterGroup">
                            <p:stCondLst>
                              <p:cond delay="1500"/>
                            </p:stCondLst>
                            <p:childTnLst>
                              <p:par>
                                <p:cTn id="20" presetID="23" presetClass="entr" presetSubtype="16" fill="hold" nodeType="afterEffect">
                                  <p:stCondLst>
                                    <p:cond delay="0"/>
                                  </p:stCondLst>
                                  <p:childTnLst>
                                    <p:set>
                                      <p:cBhvr>
                                        <p:cTn id="21" dur="1" fill="hold">
                                          <p:stCondLst>
                                            <p:cond delay="0"/>
                                          </p:stCondLst>
                                        </p:cTn>
                                        <p:tgtEl>
                                          <p:spTgt spid="90130"/>
                                        </p:tgtEl>
                                        <p:attrNameLst>
                                          <p:attrName>style.visibility</p:attrName>
                                        </p:attrNameLst>
                                      </p:cBhvr>
                                      <p:to>
                                        <p:strVal val="visible"/>
                                      </p:to>
                                    </p:set>
                                    <p:anim calcmode="lin" valueType="num">
                                      <p:cBhvr>
                                        <p:cTn id="22" dur="500" fill="hold"/>
                                        <p:tgtEl>
                                          <p:spTgt spid="90130"/>
                                        </p:tgtEl>
                                        <p:attrNameLst>
                                          <p:attrName>ppt_w</p:attrName>
                                        </p:attrNameLst>
                                      </p:cBhvr>
                                      <p:tavLst>
                                        <p:tav tm="0">
                                          <p:val>
                                            <p:fltVal val="0"/>
                                          </p:val>
                                        </p:tav>
                                        <p:tav tm="100000">
                                          <p:val>
                                            <p:strVal val="#ppt_w"/>
                                          </p:val>
                                        </p:tav>
                                      </p:tavLst>
                                    </p:anim>
                                    <p:anim calcmode="lin" valueType="num">
                                      <p:cBhvr>
                                        <p:cTn id="23" dur="500" fill="hold"/>
                                        <p:tgtEl>
                                          <p:spTgt spid="90130"/>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90115"/>
                                        </p:tgtEl>
                                        <p:attrNameLst>
                                          <p:attrName>style.visibility</p:attrName>
                                        </p:attrNameLst>
                                      </p:cBhvr>
                                      <p:to>
                                        <p:strVal val="visible"/>
                                      </p:to>
                                    </p:set>
                                    <p:animEffect transition="in" filter="wipe(left)">
                                      <p:cBhvr>
                                        <p:cTn id="27" dur="500"/>
                                        <p:tgtEl>
                                          <p:spTgt spid="901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9012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5" name="electrical short.WAV"/>
                                        </p:tgtEl>
                                      </p:cMediaNode>
                                    </p:audio>
                                  </p:subTnLst>
                                </p:cTn>
                              </p:par>
                            </p:childTnLst>
                          </p:cTn>
                        </p:par>
                        <p:par>
                          <p:cTn id="32" fill="hold" nodeType="afterGroup">
                            <p:stCondLst>
                              <p:cond delay="500"/>
                            </p:stCondLst>
                            <p:childTnLst>
                              <p:par>
                                <p:cTn id="33" presetID="12" presetClass="entr" presetSubtype="8" fill="hold" grpId="0" nodeType="afterEffect">
                                  <p:stCondLst>
                                    <p:cond delay="1000"/>
                                  </p:stCondLst>
                                  <p:childTnLst>
                                    <p:set>
                                      <p:cBhvr>
                                        <p:cTn id="34" dur="1" fill="hold">
                                          <p:stCondLst>
                                            <p:cond delay="0"/>
                                          </p:stCondLst>
                                        </p:cTn>
                                        <p:tgtEl>
                                          <p:spTgt spid="90125"/>
                                        </p:tgtEl>
                                        <p:attrNameLst>
                                          <p:attrName>style.visibility</p:attrName>
                                        </p:attrNameLst>
                                      </p:cBhvr>
                                      <p:to>
                                        <p:strVal val="visible"/>
                                      </p:to>
                                    </p:set>
                                    <p:animEffect transition="in" filter="slide(fromLeft)">
                                      <p:cBhvr>
                                        <p:cTn id="35" dur="500"/>
                                        <p:tgtEl>
                                          <p:spTgt spid="90125"/>
                                        </p:tgtEl>
                                      </p:cBhvr>
                                    </p:animEffect>
                                  </p:childTnLst>
                                </p:cTn>
                              </p:par>
                            </p:childTnLst>
                          </p:cTn>
                        </p:par>
                        <p:par>
                          <p:cTn id="36" fill="hold" nodeType="afterGroup">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90118"/>
                                        </p:tgtEl>
                                        <p:attrNameLst>
                                          <p:attrName>style.visibility</p:attrName>
                                        </p:attrNameLst>
                                      </p:cBhvr>
                                      <p:to>
                                        <p:strVal val="visible"/>
                                      </p:to>
                                    </p:set>
                                    <p:animEffect transition="in" filter="wipe(left)">
                                      <p:cBhvr>
                                        <p:cTn id="39" dur="500"/>
                                        <p:tgtEl>
                                          <p:spTgt spid="9011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2" presetClass="entr" presetSubtype="2" fill="hold" nodeType="clickEffect">
                                  <p:stCondLst>
                                    <p:cond delay="0"/>
                                  </p:stCondLst>
                                  <p:childTnLst>
                                    <p:set>
                                      <p:cBhvr>
                                        <p:cTn id="43" dur="1" fill="hold">
                                          <p:stCondLst>
                                            <p:cond delay="0"/>
                                          </p:stCondLst>
                                        </p:cTn>
                                        <p:tgtEl>
                                          <p:spTgt spid="90127"/>
                                        </p:tgtEl>
                                        <p:attrNameLst>
                                          <p:attrName>style.visibility</p:attrName>
                                        </p:attrNameLst>
                                      </p:cBhvr>
                                      <p:to>
                                        <p:strVal val="visible"/>
                                      </p:to>
                                    </p:set>
                                    <p:animEffect transition="in" filter="slide(fromRight)">
                                      <p:cBhvr>
                                        <p:cTn id="44" dur="500"/>
                                        <p:tgtEl>
                                          <p:spTgt spid="90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autoUpdateAnimBg="0"/>
      <p:bldP spid="90115" grpId="0" autoUpdateAnimBg="0"/>
      <p:bldP spid="90117" grpId="0" autoUpdateAnimBg="0"/>
      <p:bldP spid="90118" grpId="0" autoUpdateAnimBg="0"/>
      <p:bldP spid="90124" grpId="0" autoUpdateAnimBg="0"/>
      <p:bldP spid="90125" grpId="0" autoUpdateAnimBg="0"/>
      <p:bldP spid="90129"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razil.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2057400"/>
            <a:ext cx="3781425" cy="3781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Oval 5"/>
          <p:cNvSpPr/>
          <p:nvPr/>
        </p:nvSpPr>
        <p:spPr>
          <a:xfrm>
            <a:off x="990600" y="2819400"/>
            <a:ext cx="2133600" cy="22860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5-Point Star 7"/>
          <p:cNvSpPr>
            <a:spLocks/>
          </p:cNvSpPr>
          <p:nvPr/>
        </p:nvSpPr>
        <p:spPr bwMode="auto">
          <a:xfrm>
            <a:off x="2362200" y="3733800"/>
            <a:ext cx="152400" cy="152400"/>
          </a:xfrm>
          <a:custGeom>
            <a:avLst/>
            <a:gdLst>
              <a:gd name="T0" fmla="*/ 76200 w 152400"/>
              <a:gd name="T1" fmla="*/ 0 h 152400"/>
              <a:gd name="T2" fmla="*/ 0 w 152400"/>
              <a:gd name="T3" fmla="*/ 58211 h 152400"/>
              <a:gd name="T4" fmla="*/ 29106 w 152400"/>
              <a:gd name="T5" fmla="*/ 152399 h 152400"/>
              <a:gd name="T6" fmla="*/ 123294 w 152400"/>
              <a:gd name="T7" fmla="*/ 152399 h 152400"/>
              <a:gd name="T8" fmla="*/ 152400 w 152400"/>
              <a:gd name="T9" fmla="*/ 58211 h 152400"/>
              <a:gd name="T10" fmla="*/ 17694720 60000 65536"/>
              <a:gd name="T11" fmla="*/ 11796480 60000 65536"/>
              <a:gd name="T12" fmla="*/ 5898240 60000 65536"/>
              <a:gd name="T13" fmla="*/ 5898240 60000 65536"/>
              <a:gd name="T14" fmla="*/ 0 60000 65536"/>
              <a:gd name="T15" fmla="*/ 47095 w 152400"/>
              <a:gd name="T16" fmla="*/ 58212 h 152400"/>
              <a:gd name="T17" fmla="*/ 105305 w 152400"/>
              <a:gd name="T18" fmla="*/ 116422 h 152400"/>
            </a:gdLst>
            <a:ahLst/>
            <a:cxnLst>
              <a:cxn ang="T10">
                <a:pos x="T0" y="T1"/>
              </a:cxn>
              <a:cxn ang="T11">
                <a:pos x="T2" y="T3"/>
              </a:cxn>
              <a:cxn ang="T12">
                <a:pos x="T4" y="T5"/>
              </a:cxn>
              <a:cxn ang="T13">
                <a:pos x="T6" y="T7"/>
              </a:cxn>
              <a:cxn ang="T14">
                <a:pos x="T8" y="T9"/>
              </a:cxn>
            </a:cxnLst>
            <a:rect l="T15" t="T16" r="T17" b="T18"/>
            <a:pathLst>
              <a:path w="152400" h="152400">
                <a:moveTo>
                  <a:pt x="0" y="58211"/>
                </a:moveTo>
                <a:lnTo>
                  <a:pt x="58212" y="58212"/>
                </a:lnTo>
                <a:lnTo>
                  <a:pt x="76200" y="0"/>
                </a:lnTo>
                <a:lnTo>
                  <a:pt x="94188" y="58212"/>
                </a:lnTo>
                <a:lnTo>
                  <a:pt x="152400" y="58211"/>
                </a:lnTo>
                <a:lnTo>
                  <a:pt x="105305" y="94188"/>
                </a:lnTo>
                <a:lnTo>
                  <a:pt x="123294" y="152399"/>
                </a:lnTo>
                <a:lnTo>
                  <a:pt x="76200" y="116422"/>
                </a:lnTo>
                <a:lnTo>
                  <a:pt x="29106" y="152399"/>
                </a:lnTo>
                <a:lnTo>
                  <a:pt x="47095" y="94188"/>
                </a:lnTo>
                <a:close/>
              </a:path>
            </a:pathLst>
          </a:custGeom>
          <a:solidFill>
            <a:srgbClr val="FFFF00"/>
          </a:solidFill>
          <a:ln w="12700" cap="flat" cmpd="sng" algn="ctr">
            <a:solidFill>
              <a:srgbClr val="FF0000"/>
            </a:solidFill>
            <a:prstDash val="solid"/>
            <a:round/>
            <a:headEnd/>
            <a:tailEnd/>
          </a:ln>
        </p:spPr>
        <p:txBody>
          <a:bodyPr anchor="ctr"/>
          <a:lstStyle/>
          <a:p>
            <a:endParaRPr lang="en-US"/>
          </a:p>
        </p:txBody>
      </p:sp>
      <p:pic>
        <p:nvPicPr>
          <p:cNvPr id="32773" name="MS901466.wav">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extLst>
              <a:ext uri="{28A0092B-C50C-407E-A947-70E740481C1C}">
                <a14:useLocalDpi xmlns:a14="http://schemas.microsoft.com/office/drawing/2010/main" xmlns="" val="0"/>
              </a:ext>
            </a:extLst>
          </a:blip>
          <a:srcRect/>
          <a:stretch>
            <a:fillRect/>
          </a:stretch>
        </p:blipFill>
        <p:spPr bwMode="auto">
          <a:xfrm>
            <a:off x="152400" y="6629400"/>
            <a:ext cx="76200" cy="7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168" name="Text Box 8"/>
          <p:cNvSpPr txBox="1">
            <a:spLocks noChangeArrowheads="1"/>
          </p:cNvSpPr>
          <p:nvPr/>
        </p:nvSpPr>
        <p:spPr bwMode="auto">
          <a:xfrm>
            <a:off x="3886200" y="2133600"/>
            <a:ext cx="17526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4D80C"/>
                </a:solidFill>
                <a:effectLst>
                  <a:outerShdw blurRad="38100" dist="38100" dir="2700000" algn="tl">
                    <a:srgbClr val="000000"/>
                  </a:outerShdw>
                </a:effectLst>
              </a:rPr>
              <a:t>Region:</a:t>
            </a:r>
          </a:p>
        </p:txBody>
      </p:sp>
      <p:sp>
        <p:nvSpPr>
          <p:cNvPr id="92169" name="Text Box 9"/>
          <p:cNvSpPr txBox="1">
            <a:spLocks noChangeArrowheads="1"/>
          </p:cNvSpPr>
          <p:nvPr/>
        </p:nvSpPr>
        <p:spPr bwMode="auto">
          <a:xfrm>
            <a:off x="3886200" y="2895600"/>
            <a:ext cx="26670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4D80C"/>
                </a:solidFill>
                <a:effectLst>
                  <a:outerShdw blurRad="38100" dist="38100" dir="2700000" algn="tl">
                    <a:srgbClr val="000000"/>
                  </a:outerShdw>
                </a:effectLst>
              </a:rPr>
              <a:t>Capital City:</a:t>
            </a:r>
          </a:p>
        </p:txBody>
      </p:sp>
      <p:sp>
        <p:nvSpPr>
          <p:cNvPr id="92170" name="Rectangle 10"/>
          <p:cNvSpPr>
            <a:spLocks noChangeArrowheads="1"/>
          </p:cNvSpPr>
          <p:nvPr/>
        </p:nvSpPr>
        <p:spPr bwMode="auto">
          <a:xfrm>
            <a:off x="3886200" y="3733800"/>
            <a:ext cx="2233613" cy="579438"/>
          </a:xfrm>
          <a:prstGeom prst="rect">
            <a:avLst/>
          </a:prstGeom>
          <a:noFill/>
          <a:ln w="9525">
            <a:noFill/>
            <a:miter lim="800000"/>
            <a:headEnd/>
            <a:tailEnd/>
          </a:ln>
          <a:effectLst/>
        </p:spPr>
        <p:txBody>
          <a:bodyPr wrap="none">
            <a:spAutoFit/>
          </a:bodyPr>
          <a:lstStyle/>
          <a:p>
            <a:pPr>
              <a:defRPr/>
            </a:pPr>
            <a:r>
              <a:rPr lang="en-US" sz="3200" b="1">
                <a:solidFill>
                  <a:srgbClr val="F4D80C"/>
                </a:solidFill>
                <a:effectLst>
                  <a:outerShdw blurRad="38100" dist="38100" dir="2700000" algn="tl">
                    <a:srgbClr val="000000"/>
                  </a:outerShdw>
                </a:effectLst>
              </a:rPr>
              <a:t>Language:</a:t>
            </a:r>
          </a:p>
        </p:txBody>
      </p:sp>
      <p:sp>
        <p:nvSpPr>
          <p:cNvPr id="92171" name="Text Box 11"/>
          <p:cNvSpPr txBox="1">
            <a:spLocks noChangeArrowheads="1"/>
          </p:cNvSpPr>
          <p:nvPr/>
        </p:nvSpPr>
        <p:spPr bwMode="auto">
          <a:xfrm>
            <a:off x="3886200" y="4495800"/>
            <a:ext cx="29718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4D80C"/>
                </a:solidFill>
                <a:effectLst>
                  <a:outerShdw blurRad="38100" dist="38100" dir="2700000" algn="tl">
                    <a:srgbClr val="000000"/>
                  </a:outerShdw>
                </a:effectLst>
              </a:rPr>
              <a:t>Population:</a:t>
            </a:r>
          </a:p>
        </p:txBody>
      </p:sp>
      <p:sp>
        <p:nvSpPr>
          <p:cNvPr id="92172" name="Rectangle 12"/>
          <p:cNvSpPr>
            <a:spLocks noChangeArrowheads="1"/>
          </p:cNvSpPr>
          <p:nvPr/>
        </p:nvSpPr>
        <p:spPr bwMode="auto">
          <a:xfrm>
            <a:off x="3886200" y="5257800"/>
            <a:ext cx="1222375" cy="579438"/>
          </a:xfrm>
          <a:prstGeom prst="rect">
            <a:avLst/>
          </a:prstGeom>
          <a:noFill/>
          <a:ln w="9525">
            <a:noFill/>
            <a:miter lim="800000"/>
            <a:headEnd/>
            <a:tailEnd/>
          </a:ln>
          <a:effectLst/>
        </p:spPr>
        <p:txBody>
          <a:bodyPr wrap="none">
            <a:spAutoFit/>
          </a:bodyPr>
          <a:lstStyle/>
          <a:p>
            <a:pPr>
              <a:defRPr/>
            </a:pPr>
            <a:r>
              <a:rPr lang="en-US" sz="3200" b="1">
                <a:solidFill>
                  <a:srgbClr val="F4D80C"/>
                </a:solidFill>
                <a:effectLst>
                  <a:outerShdw blurRad="38100" dist="38100" dir="2700000" algn="tl">
                    <a:srgbClr val="000000"/>
                  </a:outerShdw>
                </a:effectLst>
              </a:rPr>
              <a:t>Area:</a:t>
            </a:r>
          </a:p>
        </p:txBody>
      </p:sp>
      <p:sp>
        <p:nvSpPr>
          <p:cNvPr id="92173" name="Rectangle 13"/>
          <p:cNvSpPr>
            <a:spLocks noChangeArrowheads="1"/>
          </p:cNvSpPr>
          <p:nvPr/>
        </p:nvSpPr>
        <p:spPr bwMode="auto">
          <a:xfrm>
            <a:off x="5715000" y="2133600"/>
            <a:ext cx="2846388" cy="579438"/>
          </a:xfrm>
          <a:prstGeom prst="rect">
            <a:avLst/>
          </a:prstGeom>
          <a:noFill/>
          <a:ln w="9525">
            <a:noFill/>
            <a:miter lim="800000"/>
            <a:headEnd/>
            <a:tailEnd/>
          </a:ln>
          <a:effectLst/>
        </p:spPr>
        <p:txBody>
          <a:bodyPr wrap="none">
            <a:spAutoFit/>
          </a:bodyPr>
          <a:lstStyle/>
          <a:p>
            <a:pPr>
              <a:defRPr/>
            </a:pPr>
            <a:r>
              <a:rPr lang="en-US" sz="3200" dirty="0"/>
              <a:t>South America</a:t>
            </a:r>
          </a:p>
        </p:txBody>
      </p:sp>
      <p:sp>
        <p:nvSpPr>
          <p:cNvPr id="92174" name="Rectangle 14"/>
          <p:cNvSpPr>
            <a:spLocks noChangeArrowheads="1"/>
          </p:cNvSpPr>
          <p:nvPr/>
        </p:nvSpPr>
        <p:spPr bwMode="auto">
          <a:xfrm>
            <a:off x="6400800" y="2895600"/>
            <a:ext cx="1516063" cy="579438"/>
          </a:xfrm>
          <a:prstGeom prst="rect">
            <a:avLst/>
          </a:prstGeom>
          <a:noFill/>
          <a:ln w="9525">
            <a:noFill/>
            <a:miter lim="800000"/>
            <a:headEnd/>
            <a:tailEnd/>
          </a:ln>
          <a:effectLst/>
        </p:spPr>
        <p:txBody>
          <a:bodyPr wrap="none">
            <a:spAutoFit/>
          </a:bodyPr>
          <a:lstStyle/>
          <a:p>
            <a:pPr>
              <a:defRPr/>
            </a:pPr>
            <a:r>
              <a:rPr lang="en-US" sz="3200" dirty="0"/>
              <a:t>Brasilia</a:t>
            </a:r>
          </a:p>
        </p:txBody>
      </p:sp>
      <p:sp>
        <p:nvSpPr>
          <p:cNvPr id="92175" name="Rectangle 15"/>
          <p:cNvSpPr>
            <a:spLocks noChangeArrowheads="1"/>
          </p:cNvSpPr>
          <p:nvPr/>
        </p:nvSpPr>
        <p:spPr bwMode="auto">
          <a:xfrm>
            <a:off x="6096000" y="3733800"/>
            <a:ext cx="2033588" cy="579438"/>
          </a:xfrm>
          <a:prstGeom prst="rect">
            <a:avLst/>
          </a:prstGeom>
          <a:noFill/>
          <a:ln w="9525">
            <a:noFill/>
            <a:miter lim="800000"/>
            <a:headEnd/>
            <a:tailEnd/>
          </a:ln>
          <a:effectLst/>
        </p:spPr>
        <p:txBody>
          <a:bodyPr wrap="none">
            <a:spAutoFit/>
          </a:bodyPr>
          <a:lstStyle/>
          <a:p>
            <a:pPr>
              <a:defRPr/>
            </a:pPr>
            <a:r>
              <a:rPr lang="en-US" sz="3200" dirty="0" err="1"/>
              <a:t>Portugese</a:t>
            </a:r>
            <a:endParaRPr lang="en-US" sz="3200" dirty="0"/>
          </a:p>
        </p:txBody>
      </p:sp>
      <p:sp>
        <p:nvSpPr>
          <p:cNvPr id="92176" name="Rectangle 16"/>
          <p:cNvSpPr>
            <a:spLocks noChangeArrowheads="1"/>
          </p:cNvSpPr>
          <p:nvPr/>
        </p:nvSpPr>
        <p:spPr bwMode="auto">
          <a:xfrm>
            <a:off x="6248400" y="4495800"/>
            <a:ext cx="2143536" cy="584775"/>
          </a:xfrm>
          <a:prstGeom prst="rect">
            <a:avLst/>
          </a:prstGeom>
          <a:noFill/>
          <a:ln w="9525">
            <a:noFill/>
            <a:miter lim="800000"/>
            <a:headEnd/>
            <a:tailEnd/>
          </a:ln>
          <a:effectLst/>
        </p:spPr>
        <p:txBody>
          <a:bodyPr wrap="none">
            <a:spAutoFit/>
          </a:bodyPr>
          <a:lstStyle/>
          <a:p>
            <a:pPr>
              <a:defRPr/>
            </a:pPr>
            <a:r>
              <a:rPr lang="en-US" sz="3200" dirty="0" smtClean="0"/>
              <a:t>205 </a:t>
            </a:r>
            <a:r>
              <a:rPr lang="en-US" sz="3200" dirty="0"/>
              <a:t>million</a:t>
            </a:r>
          </a:p>
        </p:txBody>
      </p:sp>
      <p:sp>
        <p:nvSpPr>
          <p:cNvPr id="92177" name="Rectangle 17"/>
          <p:cNvSpPr>
            <a:spLocks noChangeArrowheads="1"/>
          </p:cNvSpPr>
          <p:nvPr/>
        </p:nvSpPr>
        <p:spPr bwMode="auto">
          <a:xfrm>
            <a:off x="5029200" y="5257800"/>
            <a:ext cx="3838575" cy="579438"/>
          </a:xfrm>
          <a:prstGeom prst="rect">
            <a:avLst/>
          </a:prstGeom>
          <a:noFill/>
          <a:ln w="9525">
            <a:noFill/>
            <a:miter lim="800000"/>
            <a:headEnd/>
            <a:tailEnd/>
          </a:ln>
          <a:effectLst/>
        </p:spPr>
        <p:txBody>
          <a:bodyPr wrap="none">
            <a:spAutoFit/>
          </a:bodyPr>
          <a:lstStyle/>
          <a:p>
            <a:pPr>
              <a:defRPr/>
            </a:pPr>
            <a:r>
              <a:rPr lang="en-US" sz="3200" dirty="0"/>
              <a:t>3.29 million sq miles</a:t>
            </a:r>
          </a:p>
        </p:txBody>
      </p:sp>
      <p:sp>
        <p:nvSpPr>
          <p:cNvPr id="92178" name="Text Box 18"/>
          <p:cNvSpPr txBox="1">
            <a:spLocks noChangeArrowheads="1"/>
          </p:cNvSpPr>
          <p:nvPr/>
        </p:nvSpPr>
        <p:spPr bwMode="auto">
          <a:xfrm>
            <a:off x="228600" y="228600"/>
            <a:ext cx="25146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Introducing…</a:t>
            </a:r>
          </a:p>
        </p:txBody>
      </p:sp>
      <p:pic>
        <p:nvPicPr>
          <p:cNvPr id="4" name="Title 1"/>
          <p:cNvPicPr>
            <a:picLocks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600200" y="0"/>
            <a:ext cx="5233988"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7" name="Picture 6" descr="Brazil2.png"/>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705600" y="533400"/>
            <a:ext cx="2166938" cy="151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906418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78"/>
                                        </p:tgtEl>
                                        <p:attrNameLst>
                                          <p:attrName>style.visibility</p:attrName>
                                        </p:attrNameLst>
                                      </p:cBhvr>
                                      <p:to>
                                        <p:strVal val="visible"/>
                                      </p:to>
                                    </p:set>
                                    <p:animEffect transition="in" filter="wipe(left)">
                                      <p:cBhvr>
                                        <p:cTn id="7" dur="500"/>
                                        <p:tgtEl>
                                          <p:spTgt spid="92178"/>
                                        </p:tgtEl>
                                      </p:cBhvr>
                                    </p:animEffect>
                                  </p:childTnLst>
                                </p:cTn>
                              </p:par>
                            </p:childTnLst>
                          </p:cTn>
                        </p:par>
                        <p:par>
                          <p:cTn id="8" fill="hold" nodeType="afterGroup">
                            <p:stCondLst>
                              <p:cond delay="500"/>
                            </p:stCondLst>
                            <p:childTnLst>
                              <p:par>
                                <p:cTn id="9" presetID="23" presetClass="entr" presetSubtype="52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 calcmode="lin" valueType="num">
                                      <p:cBhvr>
                                        <p:cTn id="13" dur="500" fill="hold"/>
                                        <p:tgtEl>
                                          <p:spTgt spid="4"/>
                                        </p:tgtEl>
                                        <p:attrNameLst>
                                          <p:attrName>ppt_x</p:attrName>
                                        </p:attrNameLst>
                                      </p:cBhvr>
                                      <p:tavLst>
                                        <p:tav tm="0">
                                          <p:val>
                                            <p:fltVal val="0.5"/>
                                          </p:val>
                                        </p:tav>
                                        <p:tav tm="100000">
                                          <p:val>
                                            <p:strVal val="#ppt_x"/>
                                          </p:val>
                                        </p:tav>
                                      </p:tavLst>
                                    </p:anim>
                                    <p:anim calcmode="lin" valueType="num">
                                      <p:cBhvr>
                                        <p:cTn id="14" dur="500" fill="hold"/>
                                        <p:tgtEl>
                                          <p:spTgt spid="4"/>
                                        </p:tgtEl>
                                        <p:attrNameLst>
                                          <p:attrName>ppt_y</p:attrName>
                                        </p:attrNameLst>
                                      </p:cBhvr>
                                      <p:tavLst>
                                        <p:tav tm="0">
                                          <p:val>
                                            <p:fltVal val="0.5"/>
                                          </p:val>
                                        </p:tav>
                                        <p:tav tm="100000">
                                          <p:val>
                                            <p:strVal val="#ppt_y"/>
                                          </p:val>
                                        </p:tav>
                                      </p:tavLst>
                                    </p:anim>
                                  </p:childTnLst>
                                </p:cTn>
                              </p:par>
                            </p:childTnLst>
                          </p:cTn>
                        </p:par>
                        <p:par>
                          <p:cTn id="15" fill="hold" nodeType="afterGroup">
                            <p:stCondLst>
                              <p:cond delay="1000"/>
                            </p:stCondLst>
                            <p:childTnLst>
                              <p:par>
                                <p:cTn id="16" presetID="1" presetClass="entr" presetSubtype="0" fill="hold" nodeType="afterEffect">
                                  <p:stCondLst>
                                    <p:cond delay="0"/>
                                  </p:stCondLst>
                                  <p:childTnLst>
                                    <p:set>
                                      <p:cBhvr>
                                        <p:cTn id="17" dur="1" fill="hold">
                                          <p:stCondLst>
                                            <p:cond delay="499"/>
                                          </p:stCondLst>
                                        </p:cTn>
                                        <p:tgtEl>
                                          <p:spTgt spid="6"/>
                                        </p:tgtEl>
                                        <p:attrNameLst>
                                          <p:attrName>style.visibility</p:attrName>
                                        </p:attrNameLst>
                                      </p:cBhvr>
                                      <p:to>
                                        <p:strVal val="visible"/>
                                      </p:to>
                                    </p:set>
                                  </p:childTnLst>
                                </p:cTn>
                              </p:par>
                            </p:childTnLst>
                          </p:cTn>
                        </p:par>
                        <p:par>
                          <p:cTn id="18" fill="hold" nodeType="afterGroup">
                            <p:stCondLst>
                              <p:cond delay="1500"/>
                            </p:stCondLst>
                            <p:childTnLst>
                              <p:par>
                                <p:cTn id="19" presetID="1" presetClass="entr" presetSubtype="0" fill="hold" nodeType="afterEffect">
                                  <p:stCondLst>
                                    <p:cond delay="0"/>
                                  </p:stCondLst>
                                  <p:childTnLst>
                                    <p:set>
                                      <p:cBhvr>
                                        <p:cTn id="20" dur="1" fill="hold">
                                          <p:stCondLst>
                                            <p:cond delay="499"/>
                                          </p:stCondLst>
                                        </p:cTn>
                                        <p:tgtEl>
                                          <p:spTgt spid="13317"/>
                                        </p:tgtEl>
                                        <p:attrNameLst>
                                          <p:attrName>style.visibility</p:attrName>
                                        </p:attrNameLst>
                                      </p:cBhvr>
                                      <p:to>
                                        <p:strVal val="visible"/>
                                      </p:to>
                                    </p:set>
                                  </p:childTnLst>
                                </p:cTn>
                              </p:par>
                            </p:childTnLst>
                          </p:cTn>
                        </p:par>
                        <p:par>
                          <p:cTn id="21" fill="hold" nodeType="afterGroup">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92168"/>
                                        </p:tgtEl>
                                        <p:attrNameLst>
                                          <p:attrName>style.visibility</p:attrName>
                                        </p:attrNameLst>
                                      </p:cBhvr>
                                      <p:to>
                                        <p:strVal val="visible"/>
                                      </p:to>
                                    </p:set>
                                    <p:anim calcmode="lin" valueType="num">
                                      <p:cBhvr additive="base">
                                        <p:cTn id="24" dur="500" fill="hold"/>
                                        <p:tgtEl>
                                          <p:spTgt spid="92168"/>
                                        </p:tgtEl>
                                        <p:attrNameLst>
                                          <p:attrName>ppt_x</p:attrName>
                                        </p:attrNameLst>
                                      </p:cBhvr>
                                      <p:tavLst>
                                        <p:tav tm="0">
                                          <p:val>
                                            <p:strVal val="1+#ppt_w/2"/>
                                          </p:val>
                                        </p:tav>
                                        <p:tav tm="100000">
                                          <p:val>
                                            <p:strVal val="#ppt_x"/>
                                          </p:val>
                                        </p:tav>
                                      </p:tavLst>
                                    </p:anim>
                                    <p:anim calcmode="lin" valueType="num">
                                      <p:cBhvr additive="base">
                                        <p:cTn id="25" dur="500" fill="hold"/>
                                        <p:tgtEl>
                                          <p:spTgt spid="92168"/>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2500"/>
                            </p:stCondLst>
                            <p:childTnLst>
                              <p:par>
                                <p:cTn id="27" presetID="2" presetClass="entr" presetSubtype="2" fill="hold" grpId="0" nodeType="afterEffect">
                                  <p:stCondLst>
                                    <p:cond delay="0"/>
                                  </p:stCondLst>
                                  <p:childTnLst>
                                    <p:set>
                                      <p:cBhvr>
                                        <p:cTn id="28" dur="1" fill="hold">
                                          <p:stCondLst>
                                            <p:cond delay="0"/>
                                          </p:stCondLst>
                                        </p:cTn>
                                        <p:tgtEl>
                                          <p:spTgt spid="92173"/>
                                        </p:tgtEl>
                                        <p:attrNameLst>
                                          <p:attrName>style.visibility</p:attrName>
                                        </p:attrNameLst>
                                      </p:cBhvr>
                                      <p:to>
                                        <p:strVal val="visible"/>
                                      </p:to>
                                    </p:set>
                                    <p:anim calcmode="lin" valueType="num">
                                      <p:cBhvr additive="base">
                                        <p:cTn id="29" dur="500" fill="hold"/>
                                        <p:tgtEl>
                                          <p:spTgt spid="92173"/>
                                        </p:tgtEl>
                                        <p:attrNameLst>
                                          <p:attrName>ppt_x</p:attrName>
                                        </p:attrNameLst>
                                      </p:cBhvr>
                                      <p:tavLst>
                                        <p:tav tm="0">
                                          <p:val>
                                            <p:strVal val="1+#ppt_w/2"/>
                                          </p:val>
                                        </p:tav>
                                        <p:tav tm="100000">
                                          <p:val>
                                            <p:strVal val="#ppt_x"/>
                                          </p:val>
                                        </p:tav>
                                      </p:tavLst>
                                    </p:anim>
                                    <p:anim calcmode="lin" valueType="num">
                                      <p:cBhvr additive="base">
                                        <p:cTn id="30" dur="500" fill="hold"/>
                                        <p:tgtEl>
                                          <p:spTgt spid="92173"/>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3000"/>
                            </p:stCondLst>
                            <p:childTnLst>
                              <p:par>
                                <p:cTn id="32" presetID="23" presetClass="entr" presetSubtype="32"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strVal val="4*#ppt_w"/>
                                          </p:val>
                                        </p:tav>
                                        <p:tav tm="100000">
                                          <p:val>
                                            <p:strVal val="#ppt_w"/>
                                          </p:val>
                                        </p:tav>
                                      </p:tavLst>
                                    </p:anim>
                                    <p:anim calcmode="lin" valueType="num">
                                      <p:cBhvr>
                                        <p:cTn id="35" dur="500" fill="hold"/>
                                        <p:tgtEl>
                                          <p:spTgt spid="2"/>
                                        </p:tgtEl>
                                        <p:attrNameLst>
                                          <p:attrName>ppt_h</p:attrName>
                                        </p:attrNameLst>
                                      </p:cBhvr>
                                      <p:tavLst>
                                        <p:tav tm="0">
                                          <p:val>
                                            <p:strVal val="4*#ppt_h"/>
                                          </p:val>
                                        </p:tav>
                                        <p:tav tm="100000">
                                          <p:val>
                                            <p:strVal val="#ppt_h"/>
                                          </p:val>
                                        </p:tav>
                                      </p:tavLst>
                                    </p:anim>
                                  </p:childTnLst>
                                </p:cTn>
                              </p:par>
                            </p:childTnLst>
                          </p:cTn>
                        </p:par>
                        <p:par>
                          <p:cTn id="36" fill="hold" nodeType="afterGroup">
                            <p:stCondLst>
                              <p:cond delay="3500"/>
                            </p:stCondLst>
                            <p:childTnLst>
                              <p:par>
                                <p:cTn id="37" presetID="2" presetClass="entr" presetSubtype="2" fill="hold" grpId="0" nodeType="afterEffect">
                                  <p:stCondLst>
                                    <p:cond delay="0"/>
                                  </p:stCondLst>
                                  <p:childTnLst>
                                    <p:set>
                                      <p:cBhvr>
                                        <p:cTn id="38" dur="1" fill="hold">
                                          <p:stCondLst>
                                            <p:cond delay="0"/>
                                          </p:stCondLst>
                                        </p:cTn>
                                        <p:tgtEl>
                                          <p:spTgt spid="92169"/>
                                        </p:tgtEl>
                                        <p:attrNameLst>
                                          <p:attrName>style.visibility</p:attrName>
                                        </p:attrNameLst>
                                      </p:cBhvr>
                                      <p:to>
                                        <p:strVal val="visible"/>
                                      </p:to>
                                    </p:set>
                                    <p:anim calcmode="lin" valueType="num">
                                      <p:cBhvr additive="base">
                                        <p:cTn id="39" dur="500" fill="hold"/>
                                        <p:tgtEl>
                                          <p:spTgt spid="92169"/>
                                        </p:tgtEl>
                                        <p:attrNameLst>
                                          <p:attrName>ppt_x</p:attrName>
                                        </p:attrNameLst>
                                      </p:cBhvr>
                                      <p:tavLst>
                                        <p:tav tm="0">
                                          <p:val>
                                            <p:strVal val="1+#ppt_w/2"/>
                                          </p:val>
                                        </p:tav>
                                        <p:tav tm="100000">
                                          <p:val>
                                            <p:strVal val="#ppt_x"/>
                                          </p:val>
                                        </p:tav>
                                      </p:tavLst>
                                    </p:anim>
                                    <p:anim calcmode="lin" valueType="num">
                                      <p:cBhvr additive="base">
                                        <p:cTn id="40" dur="500" fill="hold"/>
                                        <p:tgtEl>
                                          <p:spTgt spid="92169"/>
                                        </p:tgtEl>
                                        <p:attrNameLst>
                                          <p:attrName>ppt_y</p:attrName>
                                        </p:attrNameLst>
                                      </p:cBhvr>
                                      <p:tavLst>
                                        <p:tav tm="0">
                                          <p:val>
                                            <p:strVal val="#ppt_y"/>
                                          </p:val>
                                        </p:tav>
                                        <p:tav tm="100000">
                                          <p:val>
                                            <p:strVal val="#ppt_y"/>
                                          </p:val>
                                        </p:tav>
                                      </p:tavLst>
                                    </p:anim>
                                  </p:childTnLst>
                                </p:cTn>
                              </p:par>
                            </p:childTnLst>
                          </p:cTn>
                        </p:par>
                        <p:par>
                          <p:cTn id="41" fill="hold" nodeType="afterGroup">
                            <p:stCondLst>
                              <p:cond delay="4000"/>
                            </p:stCondLst>
                            <p:childTnLst>
                              <p:par>
                                <p:cTn id="42" presetID="2" presetClass="entr" presetSubtype="2" fill="hold" grpId="0" nodeType="afterEffect">
                                  <p:stCondLst>
                                    <p:cond delay="0"/>
                                  </p:stCondLst>
                                  <p:childTnLst>
                                    <p:set>
                                      <p:cBhvr>
                                        <p:cTn id="43" dur="1" fill="hold">
                                          <p:stCondLst>
                                            <p:cond delay="0"/>
                                          </p:stCondLst>
                                        </p:cTn>
                                        <p:tgtEl>
                                          <p:spTgt spid="92174"/>
                                        </p:tgtEl>
                                        <p:attrNameLst>
                                          <p:attrName>style.visibility</p:attrName>
                                        </p:attrNameLst>
                                      </p:cBhvr>
                                      <p:to>
                                        <p:strVal val="visible"/>
                                      </p:to>
                                    </p:set>
                                    <p:anim calcmode="lin" valueType="num">
                                      <p:cBhvr additive="base">
                                        <p:cTn id="44" dur="500" fill="hold"/>
                                        <p:tgtEl>
                                          <p:spTgt spid="92174"/>
                                        </p:tgtEl>
                                        <p:attrNameLst>
                                          <p:attrName>ppt_x</p:attrName>
                                        </p:attrNameLst>
                                      </p:cBhvr>
                                      <p:tavLst>
                                        <p:tav tm="0">
                                          <p:val>
                                            <p:strVal val="1+#ppt_w/2"/>
                                          </p:val>
                                        </p:tav>
                                        <p:tav tm="100000">
                                          <p:val>
                                            <p:strVal val="#ppt_x"/>
                                          </p:val>
                                        </p:tav>
                                      </p:tavLst>
                                    </p:anim>
                                    <p:anim calcmode="lin" valueType="num">
                                      <p:cBhvr additive="base">
                                        <p:cTn id="45" dur="500" fill="hold"/>
                                        <p:tgtEl>
                                          <p:spTgt spid="92174"/>
                                        </p:tgtEl>
                                        <p:attrNameLst>
                                          <p:attrName>ppt_y</p:attrName>
                                        </p:attrNameLst>
                                      </p:cBhvr>
                                      <p:tavLst>
                                        <p:tav tm="0">
                                          <p:val>
                                            <p:strVal val="#ppt_y"/>
                                          </p:val>
                                        </p:tav>
                                        <p:tav tm="100000">
                                          <p:val>
                                            <p:strVal val="#ppt_y"/>
                                          </p:val>
                                        </p:tav>
                                      </p:tavLst>
                                    </p:anim>
                                  </p:childTnLst>
                                </p:cTn>
                              </p:par>
                            </p:childTnLst>
                          </p:cTn>
                        </p:par>
                        <p:par>
                          <p:cTn id="46" fill="hold" nodeType="afterGroup">
                            <p:stCondLst>
                              <p:cond delay="4500"/>
                            </p:stCondLst>
                            <p:childTnLst>
                              <p:par>
                                <p:cTn id="47" presetID="23" presetClass="entr" presetSubtype="28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strVal val="4/3*#ppt_w"/>
                                          </p:val>
                                        </p:tav>
                                        <p:tav tm="100000">
                                          <p:val>
                                            <p:strVal val="#ppt_w"/>
                                          </p:val>
                                        </p:tav>
                                      </p:tavLst>
                                    </p:anim>
                                    <p:anim calcmode="lin" valueType="num">
                                      <p:cBhvr>
                                        <p:cTn id="50" dur="500" fill="hold"/>
                                        <p:tgtEl>
                                          <p:spTgt spid="8"/>
                                        </p:tgtEl>
                                        <p:attrNameLst>
                                          <p:attrName>ppt_h</p:attrName>
                                        </p:attrNameLst>
                                      </p:cBhvr>
                                      <p:tavLst>
                                        <p:tav tm="0">
                                          <p:val>
                                            <p:strVal val="4/3*#ppt_h"/>
                                          </p:val>
                                        </p:tav>
                                        <p:tav tm="100000">
                                          <p:val>
                                            <p:strVal val="#ppt_h"/>
                                          </p:val>
                                        </p:tav>
                                      </p:tavLst>
                                    </p:anim>
                                  </p:childTnLst>
                                </p:cTn>
                              </p:par>
                            </p:childTnLst>
                          </p:cTn>
                        </p:par>
                        <p:par>
                          <p:cTn id="51" fill="hold" nodeType="afterGroup">
                            <p:stCondLst>
                              <p:cond delay="5000"/>
                            </p:stCondLst>
                            <p:childTnLst>
                              <p:par>
                                <p:cTn id="52" presetID="2" presetClass="entr" presetSubtype="2" fill="hold" grpId="0" nodeType="afterEffect">
                                  <p:stCondLst>
                                    <p:cond delay="1000"/>
                                  </p:stCondLst>
                                  <p:childTnLst>
                                    <p:set>
                                      <p:cBhvr>
                                        <p:cTn id="53" dur="1" fill="hold">
                                          <p:stCondLst>
                                            <p:cond delay="0"/>
                                          </p:stCondLst>
                                        </p:cTn>
                                        <p:tgtEl>
                                          <p:spTgt spid="92170"/>
                                        </p:tgtEl>
                                        <p:attrNameLst>
                                          <p:attrName>style.visibility</p:attrName>
                                        </p:attrNameLst>
                                      </p:cBhvr>
                                      <p:to>
                                        <p:strVal val="visible"/>
                                      </p:to>
                                    </p:set>
                                    <p:anim calcmode="lin" valueType="num">
                                      <p:cBhvr additive="base">
                                        <p:cTn id="54" dur="500" fill="hold"/>
                                        <p:tgtEl>
                                          <p:spTgt spid="92170"/>
                                        </p:tgtEl>
                                        <p:attrNameLst>
                                          <p:attrName>ppt_x</p:attrName>
                                        </p:attrNameLst>
                                      </p:cBhvr>
                                      <p:tavLst>
                                        <p:tav tm="0">
                                          <p:val>
                                            <p:strVal val="1+#ppt_w/2"/>
                                          </p:val>
                                        </p:tav>
                                        <p:tav tm="100000">
                                          <p:val>
                                            <p:strVal val="#ppt_x"/>
                                          </p:val>
                                        </p:tav>
                                      </p:tavLst>
                                    </p:anim>
                                    <p:anim calcmode="lin" valueType="num">
                                      <p:cBhvr additive="base">
                                        <p:cTn id="55" dur="500" fill="hold"/>
                                        <p:tgtEl>
                                          <p:spTgt spid="92170"/>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6500"/>
                            </p:stCondLst>
                            <p:childTnLst>
                              <p:par>
                                <p:cTn id="57" presetID="2" presetClass="entr" presetSubtype="2" fill="hold" grpId="0" nodeType="afterEffect">
                                  <p:stCondLst>
                                    <p:cond delay="0"/>
                                  </p:stCondLst>
                                  <p:childTnLst>
                                    <p:set>
                                      <p:cBhvr>
                                        <p:cTn id="58" dur="1" fill="hold">
                                          <p:stCondLst>
                                            <p:cond delay="0"/>
                                          </p:stCondLst>
                                        </p:cTn>
                                        <p:tgtEl>
                                          <p:spTgt spid="92175"/>
                                        </p:tgtEl>
                                        <p:attrNameLst>
                                          <p:attrName>style.visibility</p:attrName>
                                        </p:attrNameLst>
                                      </p:cBhvr>
                                      <p:to>
                                        <p:strVal val="visible"/>
                                      </p:to>
                                    </p:set>
                                    <p:anim calcmode="lin" valueType="num">
                                      <p:cBhvr additive="base">
                                        <p:cTn id="59" dur="500" fill="hold"/>
                                        <p:tgtEl>
                                          <p:spTgt spid="92175"/>
                                        </p:tgtEl>
                                        <p:attrNameLst>
                                          <p:attrName>ppt_x</p:attrName>
                                        </p:attrNameLst>
                                      </p:cBhvr>
                                      <p:tavLst>
                                        <p:tav tm="0">
                                          <p:val>
                                            <p:strVal val="1+#ppt_w/2"/>
                                          </p:val>
                                        </p:tav>
                                        <p:tav tm="100000">
                                          <p:val>
                                            <p:strVal val="#ppt_x"/>
                                          </p:val>
                                        </p:tav>
                                      </p:tavLst>
                                    </p:anim>
                                    <p:anim calcmode="lin" valueType="num">
                                      <p:cBhvr additive="base">
                                        <p:cTn id="60" dur="500" fill="hold"/>
                                        <p:tgtEl>
                                          <p:spTgt spid="92175"/>
                                        </p:tgtEl>
                                        <p:attrNameLst>
                                          <p:attrName>ppt_y</p:attrName>
                                        </p:attrNameLst>
                                      </p:cBhvr>
                                      <p:tavLst>
                                        <p:tav tm="0">
                                          <p:val>
                                            <p:strVal val="#ppt_y"/>
                                          </p:val>
                                        </p:tav>
                                        <p:tav tm="100000">
                                          <p:val>
                                            <p:strVal val="#ppt_y"/>
                                          </p:val>
                                        </p:tav>
                                      </p:tavLst>
                                    </p:anim>
                                  </p:childTnLst>
                                </p:cTn>
                              </p:par>
                            </p:childTnLst>
                          </p:cTn>
                        </p:par>
                        <p:par>
                          <p:cTn id="61" fill="hold" nodeType="afterGroup">
                            <p:stCondLst>
                              <p:cond delay="7000"/>
                            </p:stCondLst>
                            <p:childTnLst>
                              <p:par>
                                <p:cTn id="62" presetID="2" presetClass="entr" presetSubtype="2" fill="hold" grpId="0" nodeType="afterEffect">
                                  <p:stCondLst>
                                    <p:cond delay="1000"/>
                                  </p:stCondLst>
                                  <p:childTnLst>
                                    <p:set>
                                      <p:cBhvr>
                                        <p:cTn id="63" dur="1" fill="hold">
                                          <p:stCondLst>
                                            <p:cond delay="0"/>
                                          </p:stCondLst>
                                        </p:cTn>
                                        <p:tgtEl>
                                          <p:spTgt spid="92171"/>
                                        </p:tgtEl>
                                        <p:attrNameLst>
                                          <p:attrName>style.visibility</p:attrName>
                                        </p:attrNameLst>
                                      </p:cBhvr>
                                      <p:to>
                                        <p:strVal val="visible"/>
                                      </p:to>
                                    </p:set>
                                    <p:anim calcmode="lin" valueType="num">
                                      <p:cBhvr additive="base">
                                        <p:cTn id="64" dur="500" fill="hold"/>
                                        <p:tgtEl>
                                          <p:spTgt spid="92171"/>
                                        </p:tgtEl>
                                        <p:attrNameLst>
                                          <p:attrName>ppt_x</p:attrName>
                                        </p:attrNameLst>
                                      </p:cBhvr>
                                      <p:tavLst>
                                        <p:tav tm="0">
                                          <p:val>
                                            <p:strVal val="1+#ppt_w/2"/>
                                          </p:val>
                                        </p:tav>
                                        <p:tav tm="100000">
                                          <p:val>
                                            <p:strVal val="#ppt_x"/>
                                          </p:val>
                                        </p:tav>
                                      </p:tavLst>
                                    </p:anim>
                                    <p:anim calcmode="lin" valueType="num">
                                      <p:cBhvr additive="base">
                                        <p:cTn id="65" dur="500" fill="hold"/>
                                        <p:tgtEl>
                                          <p:spTgt spid="92171"/>
                                        </p:tgtEl>
                                        <p:attrNameLst>
                                          <p:attrName>ppt_y</p:attrName>
                                        </p:attrNameLst>
                                      </p:cBhvr>
                                      <p:tavLst>
                                        <p:tav tm="0">
                                          <p:val>
                                            <p:strVal val="#ppt_y"/>
                                          </p:val>
                                        </p:tav>
                                        <p:tav tm="100000">
                                          <p:val>
                                            <p:strVal val="#ppt_y"/>
                                          </p:val>
                                        </p:tav>
                                      </p:tavLst>
                                    </p:anim>
                                  </p:childTnLst>
                                </p:cTn>
                              </p:par>
                            </p:childTnLst>
                          </p:cTn>
                        </p:par>
                        <p:par>
                          <p:cTn id="66" fill="hold" nodeType="afterGroup">
                            <p:stCondLst>
                              <p:cond delay="8500"/>
                            </p:stCondLst>
                            <p:childTnLst>
                              <p:par>
                                <p:cTn id="67" presetID="2" presetClass="entr" presetSubtype="2" fill="hold" grpId="0" nodeType="afterEffect">
                                  <p:stCondLst>
                                    <p:cond delay="0"/>
                                  </p:stCondLst>
                                  <p:childTnLst>
                                    <p:set>
                                      <p:cBhvr>
                                        <p:cTn id="68" dur="1" fill="hold">
                                          <p:stCondLst>
                                            <p:cond delay="0"/>
                                          </p:stCondLst>
                                        </p:cTn>
                                        <p:tgtEl>
                                          <p:spTgt spid="92176"/>
                                        </p:tgtEl>
                                        <p:attrNameLst>
                                          <p:attrName>style.visibility</p:attrName>
                                        </p:attrNameLst>
                                      </p:cBhvr>
                                      <p:to>
                                        <p:strVal val="visible"/>
                                      </p:to>
                                    </p:set>
                                    <p:anim calcmode="lin" valueType="num">
                                      <p:cBhvr additive="base">
                                        <p:cTn id="69" dur="500" fill="hold"/>
                                        <p:tgtEl>
                                          <p:spTgt spid="92176"/>
                                        </p:tgtEl>
                                        <p:attrNameLst>
                                          <p:attrName>ppt_x</p:attrName>
                                        </p:attrNameLst>
                                      </p:cBhvr>
                                      <p:tavLst>
                                        <p:tav tm="0">
                                          <p:val>
                                            <p:strVal val="1+#ppt_w/2"/>
                                          </p:val>
                                        </p:tav>
                                        <p:tav tm="100000">
                                          <p:val>
                                            <p:strVal val="#ppt_x"/>
                                          </p:val>
                                        </p:tav>
                                      </p:tavLst>
                                    </p:anim>
                                    <p:anim calcmode="lin" valueType="num">
                                      <p:cBhvr additive="base">
                                        <p:cTn id="70" dur="500" fill="hold"/>
                                        <p:tgtEl>
                                          <p:spTgt spid="92176"/>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9000"/>
                            </p:stCondLst>
                            <p:childTnLst>
                              <p:par>
                                <p:cTn id="72" presetID="2" presetClass="entr" presetSubtype="2" fill="hold" grpId="0" nodeType="afterEffect">
                                  <p:stCondLst>
                                    <p:cond delay="1000"/>
                                  </p:stCondLst>
                                  <p:childTnLst>
                                    <p:set>
                                      <p:cBhvr>
                                        <p:cTn id="73" dur="1" fill="hold">
                                          <p:stCondLst>
                                            <p:cond delay="0"/>
                                          </p:stCondLst>
                                        </p:cTn>
                                        <p:tgtEl>
                                          <p:spTgt spid="92172"/>
                                        </p:tgtEl>
                                        <p:attrNameLst>
                                          <p:attrName>style.visibility</p:attrName>
                                        </p:attrNameLst>
                                      </p:cBhvr>
                                      <p:to>
                                        <p:strVal val="visible"/>
                                      </p:to>
                                    </p:set>
                                    <p:anim calcmode="lin" valueType="num">
                                      <p:cBhvr additive="base">
                                        <p:cTn id="74" dur="500" fill="hold"/>
                                        <p:tgtEl>
                                          <p:spTgt spid="92172"/>
                                        </p:tgtEl>
                                        <p:attrNameLst>
                                          <p:attrName>ppt_x</p:attrName>
                                        </p:attrNameLst>
                                      </p:cBhvr>
                                      <p:tavLst>
                                        <p:tav tm="0">
                                          <p:val>
                                            <p:strVal val="1+#ppt_w/2"/>
                                          </p:val>
                                        </p:tav>
                                        <p:tav tm="100000">
                                          <p:val>
                                            <p:strVal val="#ppt_x"/>
                                          </p:val>
                                        </p:tav>
                                      </p:tavLst>
                                    </p:anim>
                                    <p:anim calcmode="lin" valueType="num">
                                      <p:cBhvr additive="base">
                                        <p:cTn id="75" dur="500" fill="hold"/>
                                        <p:tgtEl>
                                          <p:spTgt spid="92172"/>
                                        </p:tgtEl>
                                        <p:attrNameLst>
                                          <p:attrName>ppt_y</p:attrName>
                                        </p:attrNameLst>
                                      </p:cBhvr>
                                      <p:tavLst>
                                        <p:tav tm="0">
                                          <p:val>
                                            <p:strVal val="#ppt_y"/>
                                          </p:val>
                                        </p:tav>
                                        <p:tav tm="100000">
                                          <p:val>
                                            <p:strVal val="#ppt_y"/>
                                          </p:val>
                                        </p:tav>
                                      </p:tavLst>
                                    </p:anim>
                                  </p:childTnLst>
                                </p:cTn>
                              </p:par>
                            </p:childTnLst>
                          </p:cTn>
                        </p:par>
                        <p:par>
                          <p:cTn id="76" fill="hold" nodeType="afterGroup">
                            <p:stCondLst>
                              <p:cond delay="10500"/>
                            </p:stCondLst>
                            <p:childTnLst>
                              <p:par>
                                <p:cTn id="77" presetID="2" presetClass="entr" presetSubtype="2" fill="hold" grpId="0" nodeType="afterEffect">
                                  <p:stCondLst>
                                    <p:cond delay="0"/>
                                  </p:stCondLst>
                                  <p:childTnLst>
                                    <p:set>
                                      <p:cBhvr>
                                        <p:cTn id="78" dur="1" fill="hold">
                                          <p:stCondLst>
                                            <p:cond delay="0"/>
                                          </p:stCondLst>
                                        </p:cTn>
                                        <p:tgtEl>
                                          <p:spTgt spid="92177"/>
                                        </p:tgtEl>
                                        <p:attrNameLst>
                                          <p:attrName>style.visibility</p:attrName>
                                        </p:attrNameLst>
                                      </p:cBhvr>
                                      <p:to>
                                        <p:strVal val="visible"/>
                                      </p:to>
                                    </p:set>
                                    <p:anim calcmode="lin" valueType="num">
                                      <p:cBhvr additive="base">
                                        <p:cTn id="79" dur="500" fill="hold"/>
                                        <p:tgtEl>
                                          <p:spTgt spid="92177"/>
                                        </p:tgtEl>
                                        <p:attrNameLst>
                                          <p:attrName>ppt_x</p:attrName>
                                        </p:attrNameLst>
                                      </p:cBhvr>
                                      <p:tavLst>
                                        <p:tav tm="0">
                                          <p:val>
                                            <p:strVal val="1+#ppt_w/2"/>
                                          </p:val>
                                        </p:tav>
                                        <p:tav tm="100000">
                                          <p:val>
                                            <p:strVal val="#ppt_x"/>
                                          </p:val>
                                        </p:tav>
                                      </p:tavLst>
                                    </p:anim>
                                    <p:anim calcmode="lin" valueType="num">
                                      <p:cBhvr additive="base">
                                        <p:cTn id="80" dur="500" fill="hold"/>
                                        <p:tgtEl>
                                          <p:spTgt spid="921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8" grpId="0" animBg="1"/>
      <p:bldP spid="92168" grpId="0" autoUpdateAnimBg="0"/>
      <p:bldP spid="92169" grpId="0" autoUpdateAnimBg="0"/>
      <p:bldP spid="92170" grpId="0" autoUpdateAnimBg="0"/>
      <p:bldP spid="92171" grpId="0" autoUpdateAnimBg="0"/>
      <p:bldP spid="92172" grpId="0" autoUpdateAnimBg="0"/>
      <p:bldP spid="92173" grpId="0" autoUpdateAnimBg="0"/>
      <p:bldP spid="92174" grpId="0" autoUpdateAnimBg="0"/>
      <p:bldP spid="92175" grpId="0" autoUpdateAnimBg="0"/>
      <p:bldP spid="92176" grpId="0" autoUpdateAnimBg="0"/>
      <p:bldP spid="92177" grpId="0" autoUpdateAnimBg="0"/>
      <p:bldP spid="92178"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1051370">
            <a:off x="5431498" y="453566"/>
            <a:ext cx="3406775" cy="2555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45" name="TextBox 10"/>
          <p:cNvSpPr txBox="1">
            <a:spLocks noChangeArrowheads="1"/>
          </p:cNvSpPr>
          <p:nvPr/>
        </p:nvSpPr>
        <p:spPr bwMode="auto">
          <a:xfrm rot="1082347">
            <a:off x="5131696" y="2820486"/>
            <a:ext cx="20891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a:t>Brazilian Students</a:t>
            </a:r>
          </a:p>
        </p:txBody>
      </p:sp>
      <p:pic>
        <p:nvPicPr>
          <p:cNvPr id="14347" name="Picture 11" descr="http://grandcanyon.free.fr/images/cascade/original/Iguazu%20Falls,%20Brazil.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78506">
            <a:off x="513043" y="347521"/>
            <a:ext cx="4037128" cy="30278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TextBox 10"/>
          <p:cNvSpPr txBox="1">
            <a:spLocks noChangeArrowheads="1"/>
          </p:cNvSpPr>
          <p:nvPr/>
        </p:nvSpPr>
        <p:spPr bwMode="auto">
          <a:xfrm rot="-587260">
            <a:off x="1689100" y="3716338"/>
            <a:ext cx="25209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Iguazu Falls, Brazil</a:t>
            </a:r>
          </a:p>
        </p:txBody>
      </p:sp>
      <p:pic>
        <p:nvPicPr>
          <p:cNvPr id="14349" name="Picture 13" descr="Sea of Humanity, Rio De Janeiro, Brazil"/>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57202" y="3504752"/>
            <a:ext cx="3251797" cy="2438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TextBox 10"/>
          <p:cNvSpPr txBox="1">
            <a:spLocks noChangeArrowheads="1"/>
          </p:cNvSpPr>
          <p:nvPr/>
        </p:nvSpPr>
        <p:spPr bwMode="auto">
          <a:xfrm>
            <a:off x="5486400" y="5943600"/>
            <a:ext cx="25209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Rio de Janiero, Brazil</a:t>
            </a:r>
          </a:p>
        </p:txBody>
      </p:sp>
      <p:pic>
        <p:nvPicPr>
          <p:cNvPr id="14351" name="Picture 15" descr="http://www.buzzle.com/img/articleImages/261713-829-28.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457542">
            <a:off x="786342" y="3090235"/>
            <a:ext cx="3922878" cy="26045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TextBox 10"/>
          <p:cNvSpPr txBox="1">
            <a:spLocks noChangeArrowheads="1"/>
          </p:cNvSpPr>
          <p:nvPr/>
        </p:nvSpPr>
        <p:spPr bwMode="auto">
          <a:xfrm rot="400322">
            <a:off x="440177" y="5655016"/>
            <a:ext cx="28733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a:t>Traditional Brazilian dress</a:t>
            </a:r>
          </a:p>
        </p:txBody>
      </p:sp>
    </p:spTree>
    <p:extLst>
      <p:ext uri="{BB962C8B-B14F-4D97-AF65-F5344CB8AC3E}">
        <p14:creationId xmlns:p14="http://schemas.microsoft.com/office/powerpoint/2010/main" xmlns="" val="34537246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14344"/>
                                        </p:tgtEl>
                                        <p:attrNameLst>
                                          <p:attrName>style.visibility</p:attrName>
                                        </p:attrNameLst>
                                      </p:cBhvr>
                                      <p:to>
                                        <p:strVal val="visible"/>
                                      </p:to>
                                    </p:set>
                                    <p:anim calcmode="lin" valueType="num">
                                      <p:cBhvr>
                                        <p:cTn id="7" dur="1000" fill="hold"/>
                                        <p:tgtEl>
                                          <p:spTgt spid="14344"/>
                                        </p:tgtEl>
                                        <p:attrNameLst>
                                          <p:attrName>ppt_w</p:attrName>
                                        </p:attrNameLst>
                                      </p:cBhvr>
                                      <p:tavLst>
                                        <p:tav tm="0">
                                          <p:val>
                                            <p:fltVal val="0"/>
                                          </p:val>
                                        </p:tav>
                                        <p:tav tm="100000">
                                          <p:val>
                                            <p:strVal val="#ppt_w"/>
                                          </p:val>
                                        </p:tav>
                                      </p:tavLst>
                                    </p:anim>
                                    <p:anim calcmode="lin" valueType="num">
                                      <p:cBhvr>
                                        <p:cTn id="8" dur="1000" fill="hold"/>
                                        <p:tgtEl>
                                          <p:spTgt spid="14344"/>
                                        </p:tgtEl>
                                        <p:attrNameLst>
                                          <p:attrName>ppt_h</p:attrName>
                                        </p:attrNameLst>
                                      </p:cBhvr>
                                      <p:tavLst>
                                        <p:tav tm="0">
                                          <p:val>
                                            <p:fltVal val="0"/>
                                          </p:val>
                                        </p:tav>
                                        <p:tav tm="100000">
                                          <p:val>
                                            <p:strVal val="#ppt_h"/>
                                          </p:val>
                                        </p:tav>
                                      </p:tavLst>
                                    </p:anim>
                                    <p:anim calcmode="lin" valueType="num">
                                      <p:cBhvr>
                                        <p:cTn id="9" dur="1000" fill="hold"/>
                                        <p:tgtEl>
                                          <p:spTgt spid="1434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344"/>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14345"/>
                                        </p:tgtEl>
                                        <p:attrNameLst>
                                          <p:attrName>style.visibility</p:attrName>
                                        </p:attrNameLst>
                                      </p:cBhvr>
                                      <p:to>
                                        <p:strVal val="visible"/>
                                      </p:to>
                                    </p:set>
                                    <p:anim calcmode="lin" valueType="num">
                                      <p:cBhvr>
                                        <p:cTn id="14" dur="1000" fill="hold"/>
                                        <p:tgtEl>
                                          <p:spTgt spid="14345"/>
                                        </p:tgtEl>
                                        <p:attrNameLst>
                                          <p:attrName>ppt_w</p:attrName>
                                        </p:attrNameLst>
                                      </p:cBhvr>
                                      <p:tavLst>
                                        <p:tav tm="0">
                                          <p:val>
                                            <p:fltVal val="0"/>
                                          </p:val>
                                        </p:tav>
                                        <p:tav tm="100000">
                                          <p:val>
                                            <p:strVal val="#ppt_w"/>
                                          </p:val>
                                        </p:tav>
                                      </p:tavLst>
                                    </p:anim>
                                    <p:anim calcmode="lin" valueType="num">
                                      <p:cBhvr>
                                        <p:cTn id="15" dur="1000" fill="hold"/>
                                        <p:tgtEl>
                                          <p:spTgt spid="14345"/>
                                        </p:tgtEl>
                                        <p:attrNameLst>
                                          <p:attrName>ppt_h</p:attrName>
                                        </p:attrNameLst>
                                      </p:cBhvr>
                                      <p:tavLst>
                                        <p:tav tm="0">
                                          <p:val>
                                            <p:fltVal val="0"/>
                                          </p:val>
                                        </p:tav>
                                        <p:tav tm="100000">
                                          <p:val>
                                            <p:strVal val="#ppt_h"/>
                                          </p:val>
                                        </p:tav>
                                      </p:tavLst>
                                    </p:anim>
                                    <p:anim calcmode="lin" valueType="num">
                                      <p:cBhvr>
                                        <p:cTn id="16" dur="1000" fill="hold"/>
                                        <p:tgtEl>
                                          <p:spTgt spid="14345"/>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4345"/>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fltVal val="0"/>
                                          </p:val>
                                        </p:tav>
                                        <p:tav tm="100000">
                                          <p:val>
                                            <p:strVal val="#ppt_w"/>
                                          </p:val>
                                        </p:tav>
                                      </p:tavLst>
                                    </p:anim>
                                    <p:anim calcmode="lin" valueType="num">
                                      <p:cBhvr>
                                        <p:cTn id="22" dur="1000" fill="hold"/>
                                        <p:tgtEl>
                                          <p:spTgt spid="13"/>
                                        </p:tgtEl>
                                        <p:attrNameLst>
                                          <p:attrName>ppt_h</p:attrName>
                                        </p:attrNameLst>
                                      </p:cBhvr>
                                      <p:tavLst>
                                        <p:tav tm="0">
                                          <p:val>
                                            <p:fltVal val="0"/>
                                          </p:val>
                                        </p:tav>
                                        <p:tav tm="100000">
                                          <p:val>
                                            <p:strVal val="#ppt_h"/>
                                          </p:val>
                                        </p:tav>
                                      </p:tavLst>
                                    </p:anim>
                                    <p:anim calcmode="lin" valueType="num">
                                      <p:cBhvr>
                                        <p:cTn id="23"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25" fill="hold" nodeType="afterGroup">
                            <p:stCondLst>
                              <p:cond delay="3000"/>
                            </p:stCondLst>
                            <p:childTnLst>
                              <p:par>
                                <p:cTn id="26" presetID="15" presetClass="entr" presetSubtype="0" fill="hold" nodeType="afterEffect">
                                  <p:stCondLst>
                                    <p:cond delay="0"/>
                                  </p:stCondLst>
                                  <p:childTnLst>
                                    <p:set>
                                      <p:cBhvr>
                                        <p:cTn id="27" dur="1" fill="hold">
                                          <p:stCondLst>
                                            <p:cond delay="0"/>
                                          </p:stCondLst>
                                        </p:cTn>
                                        <p:tgtEl>
                                          <p:spTgt spid="14347"/>
                                        </p:tgtEl>
                                        <p:attrNameLst>
                                          <p:attrName>style.visibility</p:attrName>
                                        </p:attrNameLst>
                                      </p:cBhvr>
                                      <p:to>
                                        <p:strVal val="visible"/>
                                      </p:to>
                                    </p:set>
                                    <p:anim calcmode="lin" valueType="num">
                                      <p:cBhvr>
                                        <p:cTn id="28" dur="1000" fill="hold"/>
                                        <p:tgtEl>
                                          <p:spTgt spid="14347"/>
                                        </p:tgtEl>
                                        <p:attrNameLst>
                                          <p:attrName>ppt_w</p:attrName>
                                        </p:attrNameLst>
                                      </p:cBhvr>
                                      <p:tavLst>
                                        <p:tav tm="0">
                                          <p:val>
                                            <p:fltVal val="0"/>
                                          </p:val>
                                        </p:tav>
                                        <p:tav tm="100000">
                                          <p:val>
                                            <p:strVal val="#ppt_w"/>
                                          </p:val>
                                        </p:tav>
                                      </p:tavLst>
                                    </p:anim>
                                    <p:anim calcmode="lin" valueType="num">
                                      <p:cBhvr>
                                        <p:cTn id="29" dur="1000" fill="hold"/>
                                        <p:tgtEl>
                                          <p:spTgt spid="14347"/>
                                        </p:tgtEl>
                                        <p:attrNameLst>
                                          <p:attrName>ppt_h</p:attrName>
                                        </p:attrNameLst>
                                      </p:cBhvr>
                                      <p:tavLst>
                                        <p:tav tm="0">
                                          <p:val>
                                            <p:fltVal val="0"/>
                                          </p:val>
                                        </p:tav>
                                        <p:tav tm="100000">
                                          <p:val>
                                            <p:strVal val="#ppt_h"/>
                                          </p:val>
                                        </p:tav>
                                      </p:tavLst>
                                    </p:anim>
                                    <p:anim calcmode="lin" valueType="num">
                                      <p:cBhvr>
                                        <p:cTn id="30" dur="1000" fill="hold"/>
                                        <p:tgtEl>
                                          <p:spTgt spid="14347"/>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14347"/>
                                        </p:tgtEl>
                                        <p:attrNameLst>
                                          <p:attrName>ppt_y</p:attrName>
                                        </p:attrNameLst>
                                      </p:cBhvr>
                                      <p:tavLst>
                                        <p:tav tm="0" fmla="#ppt_y+(sin(-2*pi*(1-$))*-#ppt_x+cos(-2*pi*(1-$))*(1-#ppt_y))*(1-$)">
                                          <p:val>
                                            <p:fltVal val="0"/>
                                          </p:val>
                                        </p:tav>
                                        <p:tav tm="100000">
                                          <p:val>
                                            <p:fltVal val="1"/>
                                          </p:val>
                                        </p:tav>
                                      </p:tavLst>
                                    </p:anim>
                                  </p:childTnLst>
                                </p:cTn>
                              </p:par>
                            </p:childTnLst>
                          </p:cTn>
                        </p:par>
                        <p:par>
                          <p:cTn id="32" fill="hold" nodeType="afterGroup">
                            <p:stCondLst>
                              <p:cond delay="4000"/>
                            </p:stCondLst>
                            <p:childTnLst>
                              <p:par>
                                <p:cTn id="33" presetID="15" presetClass="entr" presetSubtype="0" fill="hold" nodeType="afterEffect">
                                  <p:stCondLst>
                                    <p:cond delay="0"/>
                                  </p:stCondLst>
                                  <p:childTnLst>
                                    <p:set>
                                      <p:cBhvr>
                                        <p:cTn id="34" dur="1" fill="hold">
                                          <p:stCondLst>
                                            <p:cond delay="0"/>
                                          </p:stCondLst>
                                        </p:cTn>
                                        <p:tgtEl>
                                          <p:spTgt spid="14349"/>
                                        </p:tgtEl>
                                        <p:attrNameLst>
                                          <p:attrName>style.visibility</p:attrName>
                                        </p:attrNameLst>
                                      </p:cBhvr>
                                      <p:to>
                                        <p:strVal val="visible"/>
                                      </p:to>
                                    </p:set>
                                    <p:anim calcmode="lin" valueType="num">
                                      <p:cBhvr>
                                        <p:cTn id="35" dur="1000" fill="hold"/>
                                        <p:tgtEl>
                                          <p:spTgt spid="14349"/>
                                        </p:tgtEl>
                                        <p:attrNameLst>
                                          <p:attrName>ppt_w</p:attrName>
                                        </p:attrNameLst>
                                      </p:cBhvr>
                                      <p:tavLst>
                                        <p:tav tm="0">
                                          <p:val>
                                            <p:fltVal val="0"/>
                                          </p:val>
                                        </p:tav>
                                        <p:tav tm="100000">
                                          <p:val>
                                            <p:strVal val="#ppt_w"/>
                                          </p:val>
                                        </p:tav>
                                      </p:tavLst>
                                    </p:anim>
                                    <p:anim calcmode="lin" valueType="num">
                                      <p:cBhvr>
                                        <p:cTn id="36" dur="1000" fill="hold"/>
                                        <p:tgtEl>
                                          <p:spTgt spid="14349"/>
                                        </p:tgtEl>
                                        <p:attrNameLst>
                                          <p:attrName>ppt_h</p:attrName>
                                        </p:attrNameLst>
                                      </p:cBhvr>
                                      <p:tavLst>
                                        <p:tav tm="0">
                                          <p:val>
                                            <p:fltVal val="0"/>
                                          </p:val>
                                        </p:tav>
                                        <p:tav tm="100000">
                                          <p:val>
                                            <p:strVal val="#ppt_h"/>
                                          </p:val>
                                        </p:tav>
                                      </p:tavLst>
                                    </p:anim>
                                    <p:anim calcmode="lin" valueType="num">
                                      <p:cBhvr>
                                        <p:cTn id="37" dur="1000" fill="hold"/>
                                        <p:tgtEl>
                                          <p:spTgt spid="14349"/>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4349"/>
                                        </p:tgtEl>
                                        <p:attrNameLst>
                                          <p:attrName>ppt_y</p:attrName>
                                        </p:attrNameLst>
                                      </p:cBhvr>
                                      <p:tavLst>
                                        <p:tav tm="0" fmla="#ppt_y+(sin(-2*pi*(1-$))*-#ppt_x+cos(-2*pi*(1-$))*(1-#ppt_y))*(1-$)">
                                          <p:val>
                                            <p:fltVal val="0"/>
                                          </p:val>
                                        </p:tav>
                                        <p:tav tm="100000">
                                          <p:val>
                                            <p:fltVal val="1"/>
                                          </p:val>
                                        </p:tav>
                                      </p:tavLst>
                                    </p:anim>
                                  </p:childTnLst>
                                </p:cTn>
                              </p:par>
                            </p:childTnLst>
                          </p:cTn>
                        </p:par>
                        <p:par>
                          <p:cTn id="39" fill="hold" nodeType="afterGroup">
                            <p:stCondLst>
                              <p:cond delay="5000"/>
                            </p:stCondLst>
                            <p:childTnLst>
                              <p:par>
                                <p:cTn id="40" presetID="15"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fltVal val="0"/>
                                          </p:val>
                                        </p:tav>
                                        <p:tav tm="100000">
                                          <p:val>
                                            <p:strVal val="#ppt_w"/>
                                          </p:val>
                                        </p:tav>
                                      </p:tavLst>
                                    </p:anim>
                                    <p:anim calcmode="lin" valueType="num">
                                      <p:cBhvr>
                                        <p:cTn id="43" dur="1000" fill="hold"/>
                                        <p:tgtEl>
                                          <p:spTgt spid="15"/>
                                        </p:tgtEl>
                                        <p:attrNameLst>
                                          <p:attrName>ppt_h</p:attrName>
                                        </p:attrNameLst>
                                      </p:cBhvr>
                                      <p:tavLst>
                                        <p:tav tm="0">
                                          <p:val>
                                            <p:fltVal val="0"/>
                                          </p:val>
                                        </p:tav>
                                        <p:tav tm="100000">
                                          <p:val>
                                            <p:strVal val="#ppt_h"/>
                                          </p:val>
                                        </p:tav>
                                      </p:tavLst>
                                    </p:anim>
                                    <p:anim calcmode="lin" valueType="num">
                                      <p:cBhvr>
                                        <p:cTn id="44"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par>
                          <p:cTn id="46" fill="hold" nodeType="afterGroup">
                            <p:stCondLst>
                              <p:cond delay="6000"/>
                            </p:stCondLst>
                            <p:childTnLst>
                              <p:par>
                                <p:cTn id="47" presetID="15"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 calcmode="lin" valueType="num">
                                      <p:cBhvr>
                                        <p:cTn id="51"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par>
                          <p:cTn id="53" fill="hold" nodeType="afterGroup">
                            <p:stCondLst>
                              <p:cond delay="7000"/>
                            </p:stCondLst>
                            <p:childTnLst>
                              <p:par>
                                <p:cTn id="54" presetID="15" presetClass="entr" presetSubtype="0" fill="hold" nodeType="afterEffect">
                                  <p:stCondLst>
                                    <p:cond delay="0"/>
                                  </p:stCondLst>
                                  <p:childTnLst>
                                    <p:set>
                                      <p:cBhvr>
                                        <p:cTn id="55" dur="1" fill="hold">
                                          <p:stCondLst>
                                            <p:cond delay="0"/>
                                          </p:stCondLst>
                                        </p:cTn>
                                        <p:tgtEl>
                                          <p:spTgt spid="14351"/>
                                        </p:tgtEl>
                                        <p:attrNameLst>
                                          <p:attrName>style.visibility</p:attrName>
                                        </p:attrNameLst>
                                      </p:cBhvr>
                                      <p:to>
                                        <p:strVal val="visible"/>
                                      </p:to>
                                    </p:set>
                                    <p:anim calcmode="lin" valueType="num">
                                      <p:cBhvr>
                                        <p:cTn id="56" dur="1000" fill="hold"/>
                                        <p:tgtEl>
                                          <p:spTgt spid="14351"/>
                                        </p:tgtEl>
                                        <p:attrNameLst>
                                          <p:attrName>ppt_w</p:attrName>
                                        </p:attrNameLst>
                                      </p:cBhvr>
                                      <p:tavLst>
                                        <p:tav tm="0">
                                          <p:val>
                                            <p:fltVal val="0"/>
                                          </p:val>
                                        </p:tav>
                                        <p:tav tm="100000">
                                          <p:val>
                                            <p:strVal val="#ppt_w"/>
                                          </p:val>
                                        </p:tav>
                                      </p:tavLst>
                                    </p:anim>
                                    <p:anim calcmode="lin" valueType="num">
                                      <p:cBhvr>
                                        <p:cTn id="57" dur="1000" fill="hold"/>
                                        <p:tgtEl>
                                          <p:spTgt spid="14351"/>
                                        </p:tgtEl>
                                        <p:attrNameLst>
                                          <p:attrName>ppt_h</p:attrName>
                                        </p:attrNameLst>
                                      </p:cBhvr>
                                      <p:tavLst>
                                        <p:tav tm="0">
                                          <p:val>
                                            <p:fltVal val="0"/>
                                          </p:val>
                                        </p:tav>
                                        <p:tav tm="100000">
                                          <p:val>
                                            <p:strVal val="#ppt_h"/>
                                          </p:val>
                                        </p:tav>
                                      </p:tavLst>
                                    </p:anim>
                                    <p:anim calcmode="lin" valueType="num">
                                      <p:cBhvr>
                                        <p:cTn id="58" dur="1000" fill="hold"/>
                                        <p:tgtEl>
                                          <p:spTgt spid="14351"/>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1435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5" grpId="0" autoUpdateAnimBg="0"/>
      <p:bldP spid="13" grpId="0" autoUpdateAnimBg="0"/>
      <p:bldP spid="15" grpId="0" autoUpdateAnimBg="0"/>
      <p:bldP spid="17"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ular Callout 6"/>
          <p:cNvSpPr>
            <a:spLocks noChangeArrowheads="1"/>
          </p:cNvSpPr>
          <p:nvPr/>
        </p:nvSpPr>
        <p:spPr bwMode="auto">
          <a:xfrm>
            <a:off x="381000" y="1447800"/>
            <a:ext cx="4114800" cy="2932113"/>
          </a:xfrm>
          <a:prstGeom prst="wedgeRoundRectCallout">
            <a:avLst>
              <a:gd name="adj1" fmla="val 847"/>
              <a:gd name="adj2" fmla="val 71171"/>
              <a:gd name="adj3" fmla="val 16667"/>
            </a:avLst>
          </a:prstGeom>
          <a:solidFill>
            <a:srgbClr val="B2E389"/>
          </a:solidFill>
          <a:ln w="19050" algn="ctr">
            <a:solidFill>
              <a:srgbClr val="5C9929"/>
            </a:solidFill>
            <a:miter lim="800000"/>
            <a:headEnd/>
            <a:tailEnd/>
          </a:ln>
        </p:spPr>
        <p:txBody>
          <a:bodyPr anchor="ctr"/>
          <a:lstStyle/>
          <a:p>
            <a:pPr algn="ctr"/>
            <a:r>
              <a:rPr lang="en-US" sz="3000">
                <a:solidFill>
                  <a:srgbClr val="3F6D19"/>
                </a:solidFill>
                <a:latin typeface="Aharoni" pitchFamily="2" charset="-79"/>
                <a:cs typeface="Aharoni" pitchFamily="2" charset="-79"/>
              </a:rPr>
              <a:t>One of these is to get rid of poverty and reduce social and regional inequalities.</a:t>
            </a:r>
          </a:p>
        </p:txBody>
      </p:sp>
      <p:sp>
        <p:nvSpPr>
          <p:cNvPr id="4" name="Title 1"/>
          <p:cNvSpPr txBox="1">
            <a:spLocks/>
          </p:cNvSpPr>
          <p:nvPr/>
        </p:nvSpPr>
        <p:spPr bwMode="auto">
          <a:xfrm>
            <a:off x="1828800" y="304800"/>
            <a:ext cx="3352800" cy="1143000"/>
          </a:xfrm>
          <a:prstGeom prst="rect">
            <a:avLst/>
          </a:prstGeom>
          <a:noFill/>
          <a:ln w="9525">
            <a:noFill/>
            <a:miter lim="800000"/>
            <a:headEnd/>
            <a:tailEnd/>
          </a:ln>
        </p:spPr>
        <p:txBody>
          <a:bodyPr lIns="45720" rIns="45720" anchor="ctr">
            <a:scene3d>
              <a:camera prst="orthographicFront"/>
              <a:lightRig rig="threePt" dir="t"/>
            </a:scene3d>
            <a:sp3d extrusionH="57150">
              <a:bevelT w="38100" h="38100"/>
            </a:sp3d>
          </a:bodyPr>
          <a:lstStyle/>
          <a:p>
            <a:pPr fontAlgn="auto">
              <a:spcAft>
                <a:spcPts val="0"/>
              </a:spcAft>
              <a:defRPr/>
            </a:pPr>
            <a:r>
              <a:rPr lang="en-US" sz="8000">
                <a:solidFill>
                  <a:schemeClr val="accent1">
                    <a:lumMod val="75000"/>
                  </a:schemeClr>
                </a:solidFill>
                <a:latin typeface="Bodoni MT Black" pitchFamily="18" charset="0"/>
                <a:ea typeface="+mj-ea"/>
                <a:cs typeface="+mj-cs"/>
              </a:rPr>
              <a:t>Brazil</a:t>
            </a:r>
            <a:endParaRPr lang="en-US" sz="8000" dirty="0">
              <a:solidFill>
                <a:schemeClr val="accent1">
                  <a:lumMod val="75000"/>
                </a:schemeClr>
              </a:solidFill>
              <a:latin typeface="Bodoni MT Black" pitchFamily="18" charset="0"/>
              <a:ea typeface="+mj-ea"/>
              <a:cs typeface="+mj-cs"/>
            </a:endParaRPr>
          </a:p>
        </p:txBody>
      </p:sp>
      <p:pic>
        <p:nvPicPr>
          <p:cNvPr id="34820" name="Picture 4" descr="Brazil2.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0" y="228600"/>
            <a:ext cx="2166938" cy="151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9" name="Picture 6" descr="frank.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619657">
            <a:off x="266700" y="4830763"/>
            <a:ext cx="1198563" cy="177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ounded Rectangular Callout 6"/>
          <p:cNvSpPr/>
          <p:nvPr/>
        </p:nvSpPr>
        <p:spPr>
          <a:xfrm>
            <a:off x="381000" y="1447800"/>
            <a:ext cx="4114800" cy="2932113"/>
          </a:xfrm>
          <a:prstGeom prst="wedgeRoundRectCallout">
            <a:avLst>
              <a:gd name="adj1" fmla="val 352"/>
              <a:gd name="adj2" fmla="val 71846"/>
              <a:gd name="adj3" fmla="val 16667"/>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000">
                <a:solidFill>
                  <a:srgbClr val="3F6D19"/>
                </a:solidFill>
                <a:latin typeface="Aharoni" pitchFamily="2" charset="-79"/>
                <a:cs typeface="Aharoni" pitchFamily="2" charset="-79"/>
              </a:rPr>
              <a:t>Brazil’s constitution states that Brazil has four fundamental goals…</a:t>
            </a:r>
          </a:p>
        </p:txBody>
      </p:sp>
      <p:pic>
        <p:nvPicPr>
          <p:cNvPr id="21513" name="Picture 9" descr="C:\Documents and Settings\Alison\My Documents\My Pictures\brazil constitution 2.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24400" y="1981200"/>
            <a:ext cx="2540000" cy="374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6" name="Picture 2" descr="http://admatch-syndication.mochila.com/pimg/APInc/APNewsFeatures/2010/02/20/Brazil_Elections-63469.largeslideshow.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630615" y="3886993"/>
            <a:ext cx="3581400" cy="2386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14" name="Text Box 10"/>
          <p:cNvSpPr txBox="1">
            <a:spLocks noChangeArrowheads="1"/>
          </p:cNvSpPr>
          <p:nvPr/>
        </p:nvSpPr>
        <p:spPr bwMode="auto">
          <a:xfrm>
            <a:off x="2447789" y="5080000"/>
            <a:ext cx="25908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dirty="0"/>
              <a:t>Citizens celebrate a win on election day</a:t>
            </a:r>
          </a:p>
        </p:txBody>
      </p:sp>
      <p:sp>
        <p:nvSpPr>
          <p:cNvPr id="21515" name="Text Box 11"/>
          <p:cNvSpPr txBox="1">
            <a:spLocks noChangeArrowheads="1"/>
          </p:cNvSpPr>
          <p:nvPr/>
        </p:nvSpPr>
        <p:spPr bwMode="auto">
          <a:xfrm>
            <a:off x="7391400" y="2590800"/>
            <a:ext cx="16002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a:t>The Brazilian constitution</a:t>
            </a:r>
          </a:p>
        </p:txBody>
      </p:sp>
    </p:spTree>
    <p:extLst>
      <p:ext uri="{BB962C8B-B14F-4D97-AF65-F5344CB8AC3E}">
        <p14:creationId xmlns:p14="http://schemas.microsoft.com/office/powerpoint/2010/main" xmlns="" val="19914346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1513"/>
                                        </p:tgtEl>
                                        <p:attrNameLst>
                                          <p:attrName>style.visibility</p:attrName>
                                        </p:attrNameLst>
                                      </p:cBhvr>
                                      <p:to>
                                        <p:strVal val="visible"/>
                                      </p:to>
                                    </p:set>
                                    <p:anim calcmode="lin" valueType="num">
                                      <p:cBhvr>
                                        <p:cTn id="7" dur="500" fill="hold"/>
                                        <p:tgtEl>
                                          <p:spTgt spid="21513"/>
                                        </p:tgtEl>
                                        <p:attrNameLst>
                                          <p:attrName>ppt_w</p:attrName>
                                        </p:attrNameLst>
                                      </p:cBhvr>
                                      <p:tavLst>
                                        <p:tav tm="0">
                                          <p:val>
                                            <p:fltVal val="0"/>
                                          </p:val>
                                        </p:tav>
                                        <p:tav tm="100000">
                                          <p:val>
                                            <p:strVal val="#ppt_w"/>
                                          </p:val>
                                        </p:tav>
                                      </p:tavLst>
                                    </p:anim>
                                    <p:anim calcmode="lin" valueType="num">
                                      <p:cBhvr>
                                        <p:cTn id="8" dur="500" fill="hold"/>
                                        <p:tgtEl>
                                          <p:spTgt spid="21513"/>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21515"/>
                                        </p:tgtEl>
                                        <p:attrNameLst>
                                          <p:attrName>style.visibility</p:attrName>
                                        </p:attrNameLst>
                                      </p:cBhvr>
                                      <p:to>
                                        <p:strVal val="visible"/>
                                      </p:to>
                                    </p:set>
                                    <p:animEffect transition="in" filter="dissolve">
                                      <p:cBhvr>
                                        <p:cTn id="12" dur="500"/>
                                        <p:tgtEl>
                                          <p:spTgt spid="21515"/>
                                        </p:tgtEl>
                                      </p:cBhvr>
                                    </p:animEffect>
                                  </p:childTnLst>
                                </p:cTn>
                              </p:par>
                            </p:childTnLst>
                          </p:cTn>
                        </p:par>
                        <p:par>
                          <p:cTn id="13" fill="hold" nodeType="afterGroup">
                            <p:stCondLst>
                              <p:cond delay="1000"/>
                            </p:stCondLst>
                            <p:childTnLst>
                              <p:par>
                                <p:cTn id="14" presetID="23" presetClass="entr" presetSubtype="288" fill="hold" nodeType="afterEffect">
                                  <p:stCondLst>
                                    <p:cond delay="0"/>
                                  </p:stCondLst>
                                  <p:childTnLst>
                                    <p:set>
                                      <p:cBhvr>
                                        <p:cTn id="15" dur="1" fill="hold">
                                          <p:stCondLst>
                                            <p:cond delay="0"/>
                                          </p:stCondLst>
                                        </p:cTn>
                                        <p:tgtEl>
                                          <p:spTgt spid="21506"/>
                                        </p:tgtEl>
                                        <p:attrNameLst>
                                          <p:attrName>style.visibility</p:attrName>
                                        </p:attrNameLst>
                                      </p:cBhvr>
                                      <p:to>
                                        <p:strVal val="visible"/>
                                      </p:to>
                                    </p:set>
                                    <p:anim calcmode="lin" valueType="num">
                                      <p:cBhvr>
                                        <p:cTn id="16" dur="500" fill="hold"/>
                                        <p:tgtEl>
                                          <p:spTgt spid="21506"/>
                                        </p:tgtEl>
                                        <p:attrNameLst>
                                          <p:attrName>ppt_w</p:attrName>
                                        </p:attrNameLst>
                                      </p:cBhvr>
                                      <p:tavLst>
                                        <p:tav tm="0">
                                          <p:val>
                                            <p:strVal val="4/3*#ppt_w"/>
                                          </p:val>
                                        </p:tav>
                                        <p:tav tm="100000">
                                          <p:val>
                                            <p:strVal val="#ppt_w"/>
                                          </p:val>
                                        </p:tav>
                                      </p:tavLst>
                                    </p:anim>
                                    <p:anim calcmode="lin" valueType="num">
                                      <p:cBhvr>
                                        <p:cTn id="17" dur="500" fill="hold"/>
                                        <p:tgtEl>
                                          <p:spTgt spid="21506"/>
                                        </p:tgtEl>
                                        <p:attrNameLst>
                                          <p:attrName>ppt_h</p:attrName>
                                        </p:attrNameLst>
                                      </p:cBhvr>
                                      <p:tavLst>
                                        <p:tav tm="0">
                                          <p:val>
                                            <p:strVal val="4/3*#ppt_h"/>
                                          </p:val>
                                        </p:tav>
                                        <p:tav tm="100000">
                                          <p:val>
                                            <p:strVal val="#ppt_h"/>
                                          </p:val>
                                        </p:tav>
                                      </p:tavLst>
                                    </p:anim>
                                  </p:childTnLst>
                                </p:cTn>
                              </p:par>
                            </p:childTnLst>
                          </p:cTn>
                        </p:par>
                        <p:par>
                          <p:cTn id="18" fill="hold" nodeType="afterGroup">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21514"/>
                                        </p:tgtEl>
                                        <p:attrNameLst>
                                          <p:attrName>style.visibility</p:attrName>
                                        </p:attrNameLst>
                                      </p:cBhvr>
                                      <p:to>
                                        <p:strVal val="visible"/>
                                      </p:to>
                                    </p:set>
                                    <p:animEffect transition="in" filter="dissolve">
                                      <p:cBhvr>
                                        <p:cTn id="21" dur="500"/>
                                        <p:tgtEl>
                                          <p:spTgt spid="21514"/>
                                        </p:tgtEl>
                                      </p:cBhvr>
                                    </p:animEffect>
                                  </p:childTnLst>
                                </p:cTn>
                              </p:par>
                            </p:childTnLst>
                          </p:cTn>
                        </p:par>
                        <p:par>
                          <p:cTn id="22" fill="hold" nodeType="afterGroup">
                            <p:stCondLst>
                              <p:cond delay="2000"/>
                            </p:stCondLst>
                            <p:childTnLst>
                              <p:par>
                                <p:cTn id="23" presetID="2" presetClass="entr" presetSubtype="12" fill="hold" nodeType="afterEffect">
                                  <p:stCondLst>
                                    <p:cond delay="0"/>
                                  </p:stCondLst>
                                  <p:childTnLst>
                                    <p:set>
                                      <p:cBhvr>
                                        <p:cTn id="24" dur="1" fill="hold">
                                          <p:stCondLst>
                                            <p:cond delay="0"/>
                                          </p:stCondLst>
                                        </p:cTn>
                                        <p:tgtEl>
                                          <p:spTgt spid="21509"/>
                                        </p:tgtEl>
                                        <p:attrNameLst>
                                          <p:attrName>style.visibility</p:attrName>
                                        </p:attrNameLst>
                                      </p:cBhvr>
                                      <p:to>
                                        <p:strVal val="visible"/>
                                      </p:to>
                                    </p:set>
                                    <p:anim calcmode="lin" valueType="num">
                                      <p:cBhvr additive="base">
                                        <p:cTn id="25" dur="500" fill="hold"/>
                                        <p:tgtEl>
                                          <p:spTgt spid="21509"/>
                                        </p:tgtEl>
                                        <p:attrNameLst>
                                          <p:attrName>ppt_x</p:attrName>
                                        </p:attrNameLst>
                                      </p:cBhvr>
                                      <p:tavLst>
                                        <p:tav tm="0">
                                          <p:val>
                                            <p:strVal val="0-#ppt_w/2"/>
                                          </p:val>
                                        </p:tav>
                                        <p:tav tm="100000">
                                          <p:val>
                                            <p:strVal val="#ppt_x"/>
                                          </p:val>
                                        </p:tav>
                                      </p:tavLst>
                                    </p:anim>
                                    <p:anim calcmode="lin" valueType="num">
                                      <p:cBhvr additive="base">
                                        <p:cTn id="26" dur="500" fill="hold"/>
                                        <p:tgtEl>
                                          <p:spTgt spid="21509"/>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2500"/>
                            </p:stCondLst>
                            <p:childTnLst>
                              <p:par>
                                <p:cTn id="28" presetID="1" presetClass="entr" presetSubtype="0" fill="hold" grpId="0" nodeType="afterEffect">
                                  <p:stCondLst>
                                    <p:cond delay="0"/>
                                  </p:stCondLst>
                                  <p:childTnLst>
                                    <p:set>
                                      <p:cBhvr>
                                        <p:cTn id="29" dur="1" fill="hold">
                                          <p:stCondLst>
                                            <p:cond delay="499"/>
                                          </p:stCondLst>
                                        </p:cTn>
                                        <p:tgtEl>
                                          <p:spTgt spid="2"/>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2" grpId="0" animBg="1" autoUpdateAnimBg="0"/>
      <p:bldP spid="21514" grpId="0" autoUpdateAnimBg="0"/>
      <p:bldP spid="21515"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33CC33"/>
                </a:solidFill>
                <a:effectLst>
                  <a:outerShdw blurRad="38100" dist="38100" dir="2700000" algn="tl">
                    <a:srgbClr val="000000"/>
                  </a:outerShdw>
                </a:effectLst>
                <a:latin typeface="Britannic Bold" pitchFamily="34" charset="0"/>
              </a:rPr>
              <a:t>COMPARE IT!</a:t>
            </a:r>
          </a:p>
        </p:txBody>
      </p:sp>
      <p:sp>
        <p:nvSpPr>
          <p:cNvPr id="93187" name="Text Box 3"/>
          <p:cNvSpPr txBox="1">
            <a:spLocks noChangeArrowheads="1"/>
          </p:cNvSpPr>
          <p:nvPr/>
        </p:nvSpPr>
        <p:spPr bwMode="auto">
          <a:xfrm>
            <a:off x="2971800" y="762000"/>
            <a:ext cx="35052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00FF"/>
                </a:solidFill>
                <a:effectLst>
                  <a:outerShdw blurRad="38100" dist="38100" dir="2700000" algn="tl">
                    <a:srgbClr val="000000"/>
                  </a:outerShdw>
                </a:effectLst>
              </a:rPr>
              <a:t>Freedom of Speech</a:t>
            </a:r>
          </a:p>
        </p:txBody>
      </p:sp>
      <p:sp>
        <p:nvSpPr>
          <p:cNvPr id="93188" name="Text Box 4"/>
          <p:cNvSpPr txBox="1">
            <a:spLocks noChangeArrowheads="1"/>
          </p:cNvSpPr>
          <p:nvPr/>
        </p:nvSpPr>
        <p:spPr bwMode="auto">
          <a:xfrm>
            <a:off x="381000" y="16764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dirty="0"/>
              <a:t>The </a:t>
            </a:r>
            <a:r>
              <a:rPr lang="en-US" sz="2400" b="1" u="sng" dirty="0">
                <a:solidFill>
                  <a:srgbClr val="0000FF"/>
                </a:solidFill>
              </a:rPr>
              <a:t>Unit</a:t>
            </a:r>
            <a:r>
              <a:rPr lang="en-US" sz="2400" b="1" u="sng" dirty="0"/>
              <a:t>ed </a:t>
            </a:r>
            <a:r>
              <a:rPr lang="en-US" sz="2400" b="1" u="sng" dirty="0">
                <a:solidFill>
                  <a:srgbClr val="FF0000"/>
                </a:solidFill>
              </a:rPr>
              <a:t>St</a:t>
            </a:r>
            <a:r>
              <a:rPr lang="en-US" sz="2400" b="1" u="sng" dirty="0"/>
              <a:t>at</a:t>
            </a:r>
            <a:r>
              <a:rPr lang="en-US" sz="2400" b="1" u="sng" dirty="0">
                <a:solidFill>
                  <a:srgbClr val="FF0000"/>
                </a:solidFill>
              </a:rPr>
              <a:t>es</a:t>
            </a:r>
            <a:r>
              <a:rPr lang="en-US" sz="2400" b="1" u="sng" dirty="0"/>
              <a:t> Constitution says:</a:t>
            </a:r>
          </a:p>
        </p:txBody>
      </p:sp>
      <p:sp>
        <p:nvSpPr>
          <p:cNvPr id="93189" name="Text Box 5"/>
          <p:cNvSpPr txBox="1">
            <a:spLocks noChangeArrowheads="1"/>
          </p:cNvSpPr>
          <p:nvPr/>
        </p:nvSpPr>
        <p:spPr bwMode="auto">
          <a:xfrm>
            <a:off x="381000" y="35814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dirty="0">
                <a:solidFill>
                  <a:srgbClr val="00CC00"/>
                </a:solidFill>
              </a:rPr>
              <a:t>Br</a:t>
            </a:r>
            <a:r>
              <a:rPr lang="en-US" sz="2400" b="1" u="sng" dirty="0">
                <a:solidFill>
                  <a:srgbClr val="F4D80C"/>
                </a:solidFill>
              </a:rPr>
              <a:t>az</a:t>
            </a:r>
            <a:r>
              <a:rPr lang="en-US" sz="2400" b="1" u="sng" dirty="0">
                <a:solidFill>
                  <a:srgbClr val="0033CC"/>
                </a:solidFill>
              </a:rPr>
              <a:t>il’s</a:t>
            </a:r>
            <a:r>
              <a:rPr lang="en-US" sz="2400" b="1" u="sng" dirty="0"/>
              <a:t> Constitution says:</a:t>
            </a:r>
          </a:p>
        </p:txBody>
      </p:sp>
      <p:sp>
        <p:nvSpPr>
          <p:cNvPr id="93190" name="Text Box 6"/>
          <p:cNvSpPr txBox="1">
            <a:spLocks noChangeArrowheads="1"/>
          </p:cNvSpPr>
          <p:nvPr/>
        </p:nvSpPr>
        <p:spPr bwMode="auto">
          <a:xfrm>
            <a:off x="457200" y="2362200"/>
            <a:ext cx="8229600" cy="762000"/>
          </a:xfrm>
          <a:prstGeom prst="rect">
            <a:avLst/>
          </a:prstGeom>
          <a:noFill/>
          <a:ln w="9525">
            <a:noFill/>
            <a:miter lim="800000"/>
            <a:headEnd/>
            <a:tailEnd/>
          </a:ln>
          <a:effectLst/>
        </p:spPr>
        <p:txBody>
          <a:bodyPr>
            <a:spAutoFit/>
          </a:bodyPr>
          <a:lstStyle/>
          <a:p>
            <a:pPr>
              <a:spcBef>
                <a:spcPct val="50000"/>
              </a:spcBef>
              <a:defRPr/>
            </a:pPr>
            <a:r>
              <a:rPr lang="en-US" sz="2200" i="1" dirty="0"/>
              <a:t>“Congress shall make no law…abridging the freedom of speech…”</a:t>
            </a:r>
          </a:p>
        </p:txBody>
      </p:sp>
      <p:sp>
        <p:nvSpPr>
          <p:cNvPr id="93191" name="Text Box 7"/>
          <p:cNvSpPr txBox="1">
            <a:spLocks noChangeArrowheads="1"/>
          </p:cNvSpPr>
          <p:nvPr/>
        </p:nvSpPr>
        <p:spPr bwMode="auto">
          <a:xfrm>
            <a:off x="381000" y="4267200"/>
            <a:ext cx="8610600" cy="930275"/>
          </a:xfrm>
          <a:prstGeom prst="rect">
            <a:avLst/>
          </a:prstGeom>
          <a:noFill/>
          <a:ln w="9525">
            <a:noFill/>
            <a:miter lim="800000"/>
            <a:headEnd/>
            <a:tailEnd/>
          </a:ln>
          <a:effectLst/>
        </p:spPr>
        <p:txBody>
          <a:bodyPr>
            <a:spAutoFit/>
          </a:bodyPr>
          <a:lstStyle/>
          <a:p>
            <a:pPr>
              <a:spcBef>
                <a:spcPct val="50000"/>
              </a:spcBef>
              <a:defRPr/>
            </a:pPr>
            <a:r>
              <a:rPr lang="en-US" sz="2200" i="1" dirty="0"/>
              <a:t>“…</a:t>
            </a:r>
            <a:r>
              <a:rPr lang="en-US" sz="2200" i="1" dirty="0">
                <a:cs typeface="Times New Roman" pitchFamily="18" charset="0"/>
              </a:rPr>
              <a:t>the expression of thought is free, anonymity being forbidden…”</a:t>
            </a:r>
            <a:r>
              <a:rPr lang="en-US" sz="2200" i="1" dirty="0"/>
              <a:t> </a:t>
            </a:r>
            <a:endParaRPr lang="en-US" sz="2200" i="1" dirty="0">
              <a:cs typeface="Times New Roman" pitchFamily="18" charset="0"/>
            </a:endParaRPr>
          </a:p>
          <a:p>
            <a:pPr>
              <a:spcBef>
                <a:spcPct val="50000"/>
              </a:spcBef>
              <a:defRPr/>
            </a:pPr>
            <a:endParaRPr lang="en-US" sz="2200" i="1" dirty="0">
              <a:effectLst>
                <a:outerShdw blurRad="38100" dist="38100" dir="2700000" algn="tl">
                  <a:srgbClr val="000000"/>
                </a:outerShdw>
              </a:effectLst>
            </a:endParaRPr>
          </a:p>
        </p:txBody>
      </p:sp>
      <p:pic>
        <p:nvPicPr>
          <p:cNvPr id="93192" name="Picture 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54" name="Rectangle 9"/>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graphicFrame>
        <p:nvGraphicFramePr>
          <p:cNvPr id="93194" name="Object 10"/>
          <p:cNvGraphicFramePr>
            <a:graphicFrameLocks noChangeAspect="1"/>
          </p:cNvGraphicFramePr>
          <p:nvPr/>
        </p:nvGraphicFramePr>
        <p:xfrm>
          <a:off x="7086600" y="152400"/>
          <a:ext cx="2057400" cy="1536700"/>
        </p:xfrm>
        <a:graphic>
          <a:graphicData uri="http://schemas.openxmlformats.org/presentationml/2006/ole">
            <p:oleObj spid="_x0000_s285701" r:id="rId5" imgW="5478780" imgH="4091940" progId="Word.Picture.8">
              <p:embed/>
            </p:oleObj>
          </a:graphicData>
        </a:graphic>
      </p:graphicFrame>
      <p:pic>
        <p:nvPicPr>
          <p:cNvPr id="93196" name="Picture 4" descr="Brazil2.png"/>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914400" y="533400"/>
            <a:ext cx="990600" cy="693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037795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93186"/>
                                        </p:tgtEl>
                                        <p:attrNameLst>
                                          <p:attrName>style.visibility</p:attrName>
                                        </p:attrNameLst>
                                      </p:cBhvr>
                                      <p:to>
                                        <p:strVal val="visible"/>
                                      </p:to>
                                    </p:set>
                                    <p:anim calcmode="lin" valueType="num">
                                      <p:cBhvr>
                                        <p:cTn id="7" dur="500" fill="hold"/>
                                        <p:tgtEl>
                                          <p:spTgt spid="93186"/>
                                        </p:tgtEl>
                                        <p:attrNameLst>
                                          <p:attrName>ppt_w</p:attrName>
                                        </p:attrNameLst>
                                      </p:cBhvr>
                                      <p:tavLst>
                                        <p:tav tm="0">
                                          <p:val>
                                            <p:fltVal val="0"/>
                                          </p:val>
                                        </p:tav>
                                        <p:tav tm="100000">
                                          <p:val>
                                            <p:strVal val="#ppt_w"/>
                                          </p:val>
                                        </p:tav>
                                      </p:tavLst>
                                    </p:anim>
                                    <p:anim calcmode="lin" valueType="num">
                                      <p:cBhvr>
                                        <p:cTn id="8" dur="500" fill="hold"/>
                                        <p:tgtEl>
                                          <p:spTgt spid="93186"/>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272" fill="hold" nodeType="afterEffect">
                                  <p:stCondLst>
                                    <p:cond delay="0"/>
                                  </p:stCondLst>
                                  <p:childTnLst>
                                    <p:set>
                                      <p:cBhvr>
                                        <p:cTn id="11" dur="1" fill="hold">
                                          <p:stCondLst>
                                            <p:cond delay="0"/>
                                          </p:stCondLst>
                                        </p:cTn>
                                        <p:tgtEl>
                                          <p:spTgt spid="93192"/>
                                        </p:tgtEl>
                                        <p:attrNameLst>
                                          <p:attrName>style.visibility</p:attrName>
                                        </p:attrNameLst>
                                      </p:cBhvr>
                                      <p:to>
                                        <p:strVal val="visible"/>
                                      </p:to>
                                    </p:set>
                                    <p:anim calcmode="lin" valueType="num">
                                      <p:cBhvr>
                                        <p:cTn id="12" dur="500" fill="hold"/>
                                        <p:tgtEl>
                                          <p:spTgt spid="93192"/>
                                        </p:tgtEl>
                                        <p:attrNameLst>
                                          <p:attrName>ppt_w</p:attrName>
                                        </p:attrNameLst>
                                      </p:cBhvr>
                                      <p:tavLst>
                                        <p:tav tm="0">
                                          <p:val>
                                            <p:strVal val="2/3*#ppt_w"/>
                                          </p:val>
                                        </p:tav>
                                        <p:tav tm="100000">
                                          <p:val>
                                            <p:strVal val="#ppt_w"/>
                                          </p:val>
                                        </p:tav>
                                      </p:tavLst>
                                    </p:anim>
                                    <p:anim calcmode="lin" valueType="num">
                                      <p:cBhvr>
                                        <p:cTn id="13" dur="500" fill="hold"/>
                                        <p:tgtEl>
                                          <p:spTgt spid="93192"/>
                                        </p:tgtEl>
                                        <p:attrNameLst>
                                          <p:attrName>ppt_h</p:attrName>
                                        </p:attrNameLst>
                                      </p:cBhvr>
                                      <p:tavLst>
                                        <p:tav tm="0">
                                          <p:val>
                                            <p:strVal val="2/3*#ppt_h"/>
                                          </p:val>
                                        </p:tav>
                                        <p:tav tm="100000">
                                          <p:val>
                                            <p:strVal val="#ppt_h"/>
                                          </p:val>
                                        </p:tav>
                                      </p:tavLst>
                                    </p:anim>
                                  </p:childTnLst>
                                </p:cTn>
                              </p:par>
                            </p:childTnLst>
                          </p:cTn>
                        </p:par>
                        <p:par>
                          <p:cTn id="14" fill="hold" nodeType="afterGroup">
                            <p:stCondLst>
                              <p:cond delay="1000"/>
                            </p:stCondLst>
                            <p:childTnLst>
                              <p:par>
                                <p:cTn id="15" presetID="23" presetClass="entr" presetSubtype="288" fill="hold" nodeType="afterEffect">
                                  <p:stCondLst>
                                    <p:cond delay="0"/>
                                  </p:stCondLst>
                                  <p:childTnLst>
                                    <p:set>
                                      <p:cBhvr>
                                        <p:cTn id="16" dur="1" fill="hold">
                                          <p:stCondLst>
                                            <p:cond delay="0"/>
                                          </p:stCondLst>
                                        </p:cTn>
                                        <p:tgtEl>
                                          <p:spTgt spid="93196"/>
                                        </p:tgtEl>
                                        <p:attrNameLst>
                                          <p:attrName>style.visibility</p:attrName>
                                        </p:attrNameLst>
                                      </p:cBhvr>
                                      <p:to>
                                        <p:strVal val="visible"/>
                                      </p:to>
                                    </p:set>
                                    <p:anim calcmode="lin" valueType="num">
                                      <p:cBhvr>
                                        <p:cTn id="17" dur="500" fill="hold"/>
                                        <p:tgtEl>
                                          <p:spTgt spid="93196"/>
                                        </p:tgtEl>
                                        <p:attrNameLst>
                                          <p:attrName>ppt_w</p:attrName>
                                        </p:attrNameLst>
                                      </p:cBhvr>
                                      <p:tavLst>
                                        <p:tav tm="0">
                                          <p:val>
                                            <p:strVal val="4/3*#ppt_w"/>
                                          </p:val>
                                        </p:tav>
                                        <p:tav tm="100000">
                                          <p:val>
                                            <p:strVal val="#ppt_w"/>
                                          </p:val>
                                        </p:tav>
                                      </p:tavLst>
                                    </p:anim>
                                    <p:anim calcmode="lin" valueType="num">
                                      <p:cBhvr>
                                        <p:cTn id="18" dur="500" fill="hold"/>
                                        <p:tgtEl>
                                          <p:spTgt spid="93196"/>
                                        </p:tgtEl>
                                        <p:attrNameLst>
                                          <p:attrName>ppt_h</p:attrName>
                                        </p:attrNameLst>
                                      </p:cBhvr>
                                      <p:tavLst>
                                        <p:tav tm="0">
                                          <p:val>
                                            <p:strVal val="4/3*#ppt_h"/>
                                          </p:val>
                                        </p:tav>
                                        <p:tav tm="100000">
                                          <p:val>
                                            <p:strVal val="#ppt_h"/>
                                          </p:val>
                                        </p:tav>
                                      </p:tavLst>
                                    </p:anim>
                                  </p:childTnLst>
                                </p:cTn>
                              </p:par>
                            </p:childTnLst>
                          </p:cTn>
                        </p:par>
                        <p:par>
                          <p:cTn id="19" fill="hold" nodeType="afterGroup">
                            <p:stCondLst>
                              <p:cond delay="1500"/>
                            </p:stCondLst>
                            <p:childTnLst>
                              <p:par>
                                <p:cTn id="20" presetID="9" presetClass="entr" presetSubtype="0" fill="hold" grpId="0" nodeType="afterEffect">
                                  <p:stCondLst>
                                    <p:cond delay="0"/>
                                  </p:stCondLst>
                                  <p:childTnLst>
                                    <p:set>
                                      <p:cBhvr>
                                        <p:cTn id="21" dur="1" fill="hold">
                                          <p:stCondLst>
                                            <p:cond delay="0"/>
                                          </p:stCondLst>
                                        </p:cTn>
                                        <p:tgtEl>
                                          <p:spTgt spid="93187"/>
                                        </p:tgtEl>
                                        <p:attrNameLst>
                                          <p:attrName>style.visibility</p:attrName>
                                        </p:attrNameLst>
                                      </p:cBhvr>
                                      <p:to>
                                        <p:strVal val="visible"/>
                                      </p:to>
                                    </p:set>
                                    <p:animEffect transition="in" filter="dissolve">
                                      <p:cBhvr>
                                        <p:cTn id="22" dur="500"/>
                                        <p:tgtEl>
                                          <p:spTgt spid="93187"/>
                                        </p:tgtEl>
                                      </p:cBhvr>
                                    </p:animEffect>
                                  </p:childTnLst>
                                </p:cTn>
                              </p:par>
                            </p:childTnLst>
                          </p:cTn>
                        </p:par>
                        <p:par>
                          <p:cTn id="23" fill="hold" nodeType="afterGroup">
                            <p:stCondLst>
                              <p:cond delay="2000"/>
                            </p:stCondLst>
                            <p:childTnLst>
                              <p:par>
                                <p:cTn id="24" presetID="12" presetClass="entr" presetSubtype="8" fill="hold" nodeType="afterEffect">
                                  <p:stCondLst>
                                    <p:cond delay="0"/>
                                  </p:stCondLst>
                                  <p:childTnLst>
                                    <p:set>
                                      <p:cBhvr>
                                        <p:cTn id="25" dur="1" fill="hold">
                                          <p:stCondLst>
                                            <p:cond delay="0"/>
                                          </p:stCondLst>
                                        </p:cTn>
                                        <p:tgtEl>
                                          <p:spTgt spid="93194"/>
                                        </p:tgtEl>
                                        <p:attrNameLst>
                                          <p:attrName>style.visibility</p:attrName>
                                        </p:attrNameLst>
                                      </p:cBhvr>
                                      <p:to>
                                        <p:strVal val="visible"/>
                                      </p:to>
                                    </p:set>
                                    <p:animEffect transition="in" filter="slide(fromLeft)">
                                      <p:cBhvr>
                                        <p:cTn id="26" dur="500"/>
                                        <p:tgtEl>
                                          <p:spTgt spid="93194"/>
                                        </p:tgtEl>
                                      </p:cBhvr>
                                    </p:animEffect>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93188"/>
                                        </p:tgtEl>
                                        <p:attrNameLst>
                                          <p:attrName>style.visibility</p:attrName>
                                        </p:attrNameLst>
                                      </p:cBhvr>
                                      <p:to>
                                        <p:strVal val="visible"/>
                                      </p:to>
                                    </p:set>
                                    <p:animEffect transition="in" filter="wipe(left)">
                                      <p:cBhvr>
                                        <p:cTn id="30" dur="500"/>
                                        <p:tgtEl>
                                          <p:spTgt spid="93188"/>
                                        </p:tgtEl>
                                      </p:cBhvr>
                                    </p:animEffect>
                                  </p:childTnLst>
                                </p:cTn>
                              </p:par>
                            </p:childTnLst>
                          </p:cTn>
                        </p:par>
                        <p:par>
                          <p:cTn id="31" fill="hold" nodeType="afterGroup">
                            <p:stCondLst>
                              <p:cond delay="3000"/>
                            </p:stCondLst>
                            <p:childTnLst>
                              <p:par>
                                <p:cTn id="32" presetID="9" presetClass="entr" presetSubtype="0" fill="hold" grpId="0" nodeType="afterEffect">
                                  <p:stCondLst>
                                    <p:cond delay="0"/>
                                  </p:stCondLst>
                                  <p:childTnLst>
                                    <p:set>
                                      <p:cBhvr>
                                        <p:cTn id="33" dur="1" fill="hold">
                                          <p:stCondLst>
                                            <p:cond delay="0"/>
                                          </p:stCondLst>
                                        </p:cTn>
                                        <p:tgtEl>
                                          <p:spTgt spid="93190"/>
                                        </p:tgtEl>
                                        <p:attrNameLst>
                                          <p:attrName>style.visibility</p:attrName>
                                        </p:attrNameLst>
                                      </p:cBhvr>
                                      <p:to>
                                        <p:strVal val="visible"/>
                                      </p:to>
                                    </p:set>
                                    <p:animEffect transition="in" filter="dissolve">
                                      <p:cBhvr>
                                        <p:cTn id="34" dur="500"/>
                                        <p:tgtEl>
                                          <p:spTgt spid="93190"/>
                                        </p:tgtEl>
                                      </p:cBhvr>
                                    </p:animEffect>
                                  </p:childTnLst>
                                </p:cTn>
                              </p:par>
                            </p:childTnLst>
                          </p:cTn>
                        </p:par>
                        <p:par>
                          <p:cTn id="35" fill="hold" nodeType="afterGroup">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93189"/>
                                        </p:tgtEl>
                                        <p:attrNameLst>
                                          <p:attrName>style.visibility</p:attrName>
                                        </p:attrNameLst>
                                      </p:cBhvr>
                                      <p:to>
                                        <p:strVal val="visible"/>
                                      </p:to>
                                    </p:set>
                                    <p:animEffect transition="in" filter="wipe(left)">
                                      <p:cBhvr>
                                        <p:cTn id="38" dur="500"/>
                                        <p:tgtEl>
                                          <p:spTgt spid="93189"/>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93191"/>
                                        </p:tgtEl>
                                        <p:attrNameLst>
                                          <p:attrName>style.visibility</p:attrName>
                                        </p:attrNameLst>
                                      </p:cBhvr>
                                      <p:to>
                                        <p:strVal val="visible"/>
                                      </p:to>
                                    </p:set>
                                    <p:animEffect transition="in" filter="dissolve">
                                      <p:cBhvr>
                                        <p:cTn id="43" dur="500"/>
                                        <p:tgtEl>
                                          <p:spTgt spid="93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6" grpId="0" autoUpdateAnimBg="0"/>
      <p:bldP spid="93187" grpId="0" autoUpdateAnimBg="0"/>
      <p:bldP spid="93188" grpId="0" autoUpdateAnimBg="0"/>
      <p:bldP spid="93189" grpId="0" autoUpdateAnimBg="0"/>
      <p:bldP spid="93190" grpId="0" autoUpdateAnimBg="0"/>
      <p:bldP spid="93191"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33CC33"/>
                </a:solidFill>
                <a:effectLst>
                  <a:outerShdw blurRad="38100" dist="38100" dir="2700000" algn="tl">
                    <a:srgbClr val="000000"/>
                  </a:outerShdw>
                </a:effectLst>
                <a:latin typeface="Britannic Bold" pitchFamily="34" charset="0"/>
              </a:rPr>
              <a:t>COMPARE IT!</a:t>
            </a:r>
          </a:p>
        </p:txBody>
      </p:sp>
      <p:sp>
        <p:nvSpPr>
          <p:cNvPr id="99331" name="Text Box 3"/>
          <p:cNvSpPr txBox="1">
            <a:spLocks noChangeArrowheads="1"/>
          </p:cNvSpPr>
          <p:nvPr/>
        </p:nvSpPr>
        <p:spPr bwMode="auto">
          <a:xfrm>
            <a:off x="2743200" y="762000"/>
            <a:ext cx="39624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00FF"/>
                </a:solidFill>
                <a:effectLst>
                  <a:outerShdw blurRad="38100" dist="38100" dir="2700000" algn="tl">
                    <a:srgbClr val="000000"/>
                  </a:outerShdw>
                </a:effectLst>
              </a:rPr>
              <a:t>Freedom of the Press</a:t>
            </a:r>
          </a:p>
        </p:txBody>
      </p:sp>
      <p:sp>
        <p:nvSpPr>
          <p:cNvPr id="99332" name="Text Box 4"/>
          <p:cNvSpPr txBox="1">
            <a:spLocks noChangeArrowheads="1"/>
          </p:cNvSpPr>
          <p:nvPr/>
        </p:nvSpPr>
        <p:spPr bwMode="auto">
          <a:xfrm>
            <a:off x="381000" y="1524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dirty="0"/>
              <a:t>The </a:t>
            </a:r>
            <a:r>
              <a:rPr lang="en-US" sz="2400" b="1" u="sng" dirty="0">
                <a:solidFill>
                  <a:srgbClr val="0000FF"/>
                </a:solidFill>
              </a:rPr>
              <a:t>Unit</a:t>
            </a:r>
            <a:r>
              <a:rPr lang="en-US" sz="2400" b="1" u="sng" dirty="0"/>
              <a:t>ed </a:t>
            </a:r>
            <a:r>
              <a:rPr lang="en-US" sz="2400" b="1" u="sng" dirty="0">
                <a:solidFill>
                  <a:srgbClr val="FF0000"/>
                </a:solidFill>
              </a:rPr>
              <a:t>St</a:t>
            </a:r>
            <a:r>
              <a:rPr lang="en-US" sz="2400" b="1" u="sng" dirty="0"/>
              <a:t>at</a:t>
            </a:r>
            <a:r>
              <a:rPr lang="en-US" sz="2400" b="1" u="sng" dirty="0">
                <a:solidFill>
                  <a:srgbClr val="FF0000"/>
                </a:solidFill>
              </a:rPr>
              <a:t>es</a:t>
            </a:r>
            <a:r>
              <a:rPr lang="en-US" sz="2400" b="1" u="sng" dirty="0"/>
              <a:t> Constitution says:</a:t>
            </a:r>
          </a:p>
        </p:txBody>
      </p:sp>
      <p:sp>
        <p:nvSpPr>
          <p:cNvPr id="99334" name="Text Box 6"/>
          <p:cNvSpPr txBox="1">
            <a:spLocks noChangeArrowheads="1"/>
          </p:cNvSpPr>
          <p:nvPr/>
        </p:nvSpPr>
        <p:spPr bwMode="auto">
          <a:xfrm>
            <a:off x="457200" y="2133600"/>
            <a:ext cx="8229600" cy="762000"/>
          </a:xfrm>
          <a:prstGeom prst="rect">
            <a:avLst/>
          </a:prstGeom>
          <a:noFill/>
          <a:ln w="9525">
            <a:noFill/>
            <a:miter lim="800000"/>
            <a:headEnd/>
            <a:tailEnd/>
          </a:ln>
          <a:effectLst/>
        </p:spPr>
        <p:txBody>
          <a:bodyPr>
            <a:spAutoFit/>
          </a:bodyPr>
          <a:lstStyle/>
          <a:p>
            <a:pPr>
              <a:spcBef>
                <a:spcPct val="50000"/>
              </a:spcBef>
              <a:defRPr/>
            </a:pPr>
            <a:r>
              <a:rPr lang="en-US" sz="2200" i="1" dirty="0"/>
              <a:t>“Congress shall make no law…abridging the freedom.. of the press…”</a:t>
            </a:r>
          </a:p>
        </p:txBody>
      </p:sp>
      <p:sp>
        <p:nvSpPr>
          <p:cNvPr id="99335" name="Text Box 7"/>
          <p:cNvSpPr txBox="1">
            <a:spLocks noChangeArrowheads="1"/>
          </p:cNvSpPr>
          <p:nvPr/>
        </p:nvSpPr>
        <p:spPr bwMode="auto">
          <a:xfrm>
            <a:off x="381000" y="3605448"/>
            <a:ext cx="8763000" cy="427037"/>
          </a:xfrm>
          <a:prstGeom prst="rect">
            <a:avLst/>
          </a:prstGeom>
          <a:noFill/>
          <a:ln w="9525">
            <a:noFill/>
            <a:miter lim="800000"/>
            <a:headEnd/>
            <a:tailEnd/>
          </a:ln>
          <a:effectLst/>
        </p:spPr>
        <p:txBody>
          <a:bodyPr>
            <a:spAutoFit/>
          </a:bodyPr>
          <a:lstStyle/>
          <a:p>
            <a:pPr>
              <a:spcBef>
                <a:spcPct val="50000"/>
              </a:spcBef>
              <a:defRPr/>
            </a:pPr>
            <a:r>
              <a:rPr lang="en-US" sz="2200" i="1" dirty="0"/>
              <a:t>“…</a:t>
            </a:r>
            <a:r>
              <a:rPr lang="en-US" sz="2200" i="1" dirty="0">
                <a:cs typeface="Times New Roman" pitchFamily="18" charset="0"/>
              </a:rPr>
              <a:t>the expression of thought is free, anonymity being forbidden…”</a:t>
            </a:r>
          </a:p>
        </p:txBody>
      </p:sp>
      <p:pic>
        <p:nvPicPr>
          <p:cNvPr id="35847"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9338"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315200" y="228600"/>
            <a:ext cx="1462088" cy="1095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9339" name="Text Box 11"/>
          <p:cNvSpPr txBox="1">
            <a:spLocks noChangeArrowheads="1"/>
          </p:cNvSpPr>
          <p:nvPr/>
        </p:nvSpPr>
        <p:spPr bwMode="auto">
          <a:xfrm>
            <a:off x="1524000" y="4298838"/>
            <a:ext cx="5791200" cy="762000"/>
          </a:xfrm>
          <a:prstGeom prst="rect">
            <a:avLst/>
          </a:prstGeom>
          <a:noFill/>
          <a:ln w="9525">
            <a:noFill/>
            <a:miter lim="800000"/>
            <a:headEnd/>
            <a:tailEnd/>
          </a:ln>
          <a:effectLst/>
        </p:spPr>
        <p:txBody>
          <a:bodyPr>
            <a:spAutoFit/>
          </a:bodyPr>
          <a:lstStyle/>
          <a:p>
            <a:pPr>
              <a:spcBef>
                <a:spcPct val="50000"/>
              </a:spcBef>
              <a:defRPr/>
            </a:pPr>
            <a:r>
              <a:rPr lang="en-US" sz="2200"/>
              <a:t>Like in India, there is no separate “freedom of the press” in Brazil’s constitution.</a:t>
            </a:r>
          </a:p>
        </p:txBody>
      </p:sp>
      <p:sp>
        <p:nvSpPr>
          <p:cNvPr id="99340" name="Text Box 12"/>
          <p:cNvSpPr txBox="1">
            <a:spLocks noChangeArrowheads="1"/>
          </p:cNvSpPr>
          <p:nvPr/>
        </p:nvSpPr>
        <p:spPr bwMode="auto">
          <a:xfrm>
            <a:off x="1066800" y="4298838"/>
            <a:ext cx="457200" cy="457200"/>
          </a:xfrm>
          <a:prstGeom prst="rect">
            <a:avLst/>
          </a:prstGeom>
          <a:noFill/>
          <a:ln w="9525">
            <a:noFill/>
            <a:miter lim="800000"/>
            <a:headEnd/>
            <a:tailEnd/>
          </a:ln>
          <a:effectLst/>
        </p:spPr>
        <p:txBody>
          <a:bodyPr>
            <a:spAutoFit/>
          </a:bodyPr>
          <a:lstStyle/>
          <a:p>
            <a:pPr>
              <a:spcBef>
                <a:spcPct val="50000"/>
              </a:spcBef>
              <a:defRPr/>
            </a:pPr>
            <a:r>
              <a:rPr lang="en-US" sz="2400">
                <a:sym typeface="Wingdings" pitchFamily="2" charset="2"/>
              </a:rPr>
              <a:t></a:t>
            </a:r>
            <a:endParaRPr lang="en-US" sz="2400"/>
          </a:p>
        </p:txBody>
      </p:sp>
      <p:sp>
        <p:nvSpPr>
          <p:cNvPr id="99341" name="Text Box 13"/>
          <p:cNvSpPr txBox="1">
            <a:spLocks noChangeArrowheads="1"/>
          </p:cNvSpPr>
          <p:nvPr/>
        </p:nvSpPr>
        <p:spPr bwMode="auto">
          <a:xfrm>
            <a:off x="1524000" y="5137038"/>
            <a:ext cx="5791200" cy="427038"/>
          </a:xfrm>
          <a:prstGeom prst="rect">
            <a:avLst/>
          </a:prstGeom>
          <a:noFill/>
          <a:ln w="9525">
            <a:noFill/>
            <a:miter lim="800000"/>
            <a:headEnd/>
            <a:tailEnd/>
          </a:ln>
          <a:effectLst/>
        </p:spPr>
        <p:txBody>
          <a:bodyPr>
            <a:spAutoFit/>
          </a:bodyPr>
          <a:lstStyle/>
          <a:p>
            <a:pPr>
              <a:spcBef>
                <a:spcPct val="50000"/>
              </a:spcBef>
              <a:defRPr/>
            </a:pPr>
            <a:r>
              <a:rPr lang="en-US" sz="2200"/>
              <a:t>“Freedom of speech” works double duty!</a:t>
            </a:r>
          </a:p>
        </p:txBody>
      </p:sp>
      <p:sp>
        <p:nvSpPr>
          <p:cNvPr id="99342" name="Text Box 14"/>
          <p:cNvSpPr txBox="1">
            <a:spLocks noChangeArrowheads="1"/>
          </p:cNvSpPr>
          <p:nvPr/>
        </p:nvSpPr>
        <p:spPr bwMode="auto">
          <a:xfrm>
            <a:off x="1066800" y="5137038"/>
            <a:ext cx="457200" cy="457200"/>
          </a:xfrm>
          <a:prstGeom prst="rect">
            <a:avLst/>
          </a:prstGeom>
          <a:noFill/>
          <a:ln w="9525">
            <a:noFill/>
            <a:miter lim="800000"/>
            <a:headEnd/>
            <a:tailEnd/>
          </a:ln>
          <a:effectLst/>
        </p:spPr>
        <p:txBody>
          <a:bodyPr>
            <a:spAutoFit/>
          </a:bodyPr>
          <a:lstStyle/>
          <a:p>
            <a:pPr>
              <a:spcBef>
                <a:spcPct val="50000"/>
              </a:spcBef>
              <a:defRPr/>
            </a:pPr>
            <a:r>
              <a:rPr lang="en-US" sz="2400">
                <a:sym typeface="Wingdings" pitchFamily="2" charset="2"/>
              </a:rPr>
              <a:t></a:t>
            </a:r>
            <a:endParaRPr lang="en-US" sz="2400"/>
          </a:p>
        </p:txBody>
      </p:sp>
      <p:pic>
        <p:nvPicPr>
          <p:cNvPr id="35853" name="Picture 4" descr="Brazil2.pn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14400" y="533400"/>
            <a:ext cx="990600" cy="693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9344" name="Text Box 16"/>
          <p:cNvSpPr txBox="1">
            <a:spLocks noChangeArrowheads="1"/>
          </p:cNvSpPr>
          <p:nvPr/>
        </p:nvSpPr>
        <p:spPr bwMode="auto">
          <a:xfrm>
            <a:off x="381000" y="3063232"/>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dirty="0">
                <a:solidFill>
                  <a:srgbClr val="00CC00"/>
                </a:solidFill>
              </a:rPr>
              <a:t>Br</a:t>
            </a:r>
            <a:r>
              <a:rPr lang="en-US" sz="2400" b="1" u="sng" dirty="0">
                <a:solidFill>
                  <a:srgbClr val="F4D80C"/>
                </a:solidFill>
              </a:rPr>
              <a:t>az</a:t>
            </a:r>
            <a:r>
              <a:rPr lang="en-US" sz="2400" b="1" u="sng" dirty="0">
                <a:solidFill>
                  <a:srgbClr val="0033CC"/>
                </a:solidFill>
              </a:rPr>
              <a:t>il’s</a:t>
            </a:r>
            <a:r>
              <a:rPr lang="en-US" sz="2400" b="1" u="sng" dirty="0"/>
              <a:t> Constitution says:</a:t>
            </a:r>
          </a:p>
        </p:txBody>
      </p:sp>
    </p:spTree>
    <p:extLst>
      <p:ext uri="{BB962C8B-B14F-4D97-AF65-F5344CB8AC3E}">
        <p14:creationId xmlns:p14="http://schemas.microsoft.com/office/powerpoint/2010/main" xmlns="" val="34978172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9331"/>
                                        </p:tgtEl>
                                        <p:attrNameLst>
                                          <p:attrName>style.visibility</p:attrName>
                                        </p:attrNameLst>
                                      </p:cBhvr>
                                      <p:to>
                                        <p:strVal val="visible"/>
                                      </p:to>
                                    </p:set>
                                    <p:animEffect transition="in" filter="dissolve">
                                      <p:cBhvr>
                                        <p:cTn id="7" dur="500"/>
                                        <p:tgtEl>
                                          <p:spTgt spid="99331"/>
                                        </p:tgtEl>
                                      </p:cBhvr>
                                    </p:animEffect>
                                  </p:childTnLst>
                                </p:cTn>
                              </p:par>
                            </p:childTnLst>
                          </p:cTn>
                        </p:par>
                        <p:par>
                          <p:cTn id="8" fill="hold" nodeType="afterGroup">
                            <p:stCondLst>
                              <p:cond delay="500"/>
                            </p:stCondLst>
                            <p:childTnLst>
                              <p:par>
                                <p:cTn id="9" presetID="15" presetClass="entr" presetSubtype="0" fill="hold" nodeType="afterEffect">
                                  <p:stCondLst>
                                    <p:cond delay="0"/>
                                  </p:stCondLst>
                                  <p:childTnLst>
                                    <p:set>
                                      <p:cBhvr>
                                        <p:cTn id="10" dur="1" fill="hold">
                                          <p:stCondLst>
                                            <p:cond delay="0"/>
                                          </p:stCondLst>
                                        </p:cTn>
                                        <p:tgtEl>
                                          <p:spTgt spid="99338"/>
                                        </p:tgtEl>
                                        <p:attrNameLst>
                                          <p:attrName>style.visibility</p:attrName>
                                        </p:attrNameLst>
                                      </p:cBhvr>
                                      <p:to>
                                        <p:strVal val="visible"/>
                                      </p:to>
                                    </p:set>
                                    <p:anim calcmode="lin" valueType="num">
                                      <p:cBhvr>
                                        <p:cTn id="11" dur="1000" fill="hold"/>
                                        <p:tgtEl>
                                          <p:spTgt spid="99338"/>
                                        </p:tgtEl>
                                        <p:attrNameLst>
                                          <p:attrName>ppt_w</p:attrName>
                                        </p:attrNameLst>
                                      </p:cBhvr>
                                      <p:tavLst>
                                        <p:tav tm="0">
                                          <p:val>
                                            <p:fltVal val="0"/>
                                          </p:val>
                                        </p:tav>
                                        <p:tav tm="100000">
                                          <p:val>
                                            <p:strVal val="#ppt_w"/>
                                          </p:val>
                                        </p:tav>
                                      </p:tavLst>
                                    </p:anim>
                                    <p:anim calcmode="lin" valueType="num">
                                      <p:cBhvr>
                                        <p:cTn id="12" dur="1000" fill="hold"/>
                                        <p:tgtEl>
                                          <p:spTgt spid="99338"/>
                                        </p:tgtEl>
                                        <p:attrNameLst>
                                          <p:attrName>ppt_h</p:attrName>
                                        </p:attrNameLst>
                                      </p:cBhvr>
                                      <p:tavLst>
                                        <p:tav tm="0">
                                          <p:val>
                                            <p:fltVal val="0"/>
                                          </p:val>
                                        </p:tav>
                                        <p:tav tm="100000">
                                          <p:val>
                                            <p:strVal val="#ppt_h"/>
                                          </p:val>
                                        </p:tav>
                                      </p:tavLst>
                                    </p:anim>
                                    <p:anim calcmode="lin" valueType="num">
                                      <p:cBhvr>
                                        <p:cTn id="13" dur="1000" fill="hold"/>
                                        <p:tgtEl>
                                          <p:spTgt spid="99338"/>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99338"/>
                                        </p:tgtEl>
                                        <p:attrNameLst>
                                          <p:attrName>ppt_y</p:attrName>
                                        </p:attrNameLst>
                                      </p:cBhvr>
                                      <p:tavLst>
                                        <p:tav tm="0" fmla="#ppt_y+(sin(-2*pi*(1-$))*-#ppt_x+cos(-2*pi*(1-$))*(1-#ppt_y))*(1-$)">
                                          <p:val>
                                            <p:fltVal val="0"/>
                                          </p:val>
                                        </p:tav>
                                        <p:tav tm="100000">
                                          <p:val>
                                            <p:fltVal val="1"/>
                                          </p:val>
                                        </p:tav>
                                      </p:tavLst>
                                    </p:anim>
                                  </p:childTnLst>
                                </p:cTn>
                              </p:par>
                            </p:childTnLst>
                          </p:cTn>
                        </p:par>
                        <p:par>
                          <p:cTn id="15" fill="hold" nodeType="afterGroup">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99332"/>
                                        </p:tgtEl>
                                        <p:attrNameLst>
                                          <p:attrName>style.visibility</p:attrName>
                                        </p:attrNameLst>
                                      </p:cBhvr>
                                      <p:to>
                                        <p:strVal val="visible"/>
                                      </p:to>
                                    </p:set>
                                    <p:animEffect transition="in" filter="wipe(left)">
                                      <p:cBhvr>
                                        <p:cTn id="18" dur="500"/>
                                        <p:tgtEl>
                                          <p:spTgt spid="99332"/>
                                        </p:tgtEl>
                                      </p:cBhvr>
                                    </p:animEffect>
                                  </p:childTnLst>
                                </p:cTn>
                              </p:par>
                            </p:childTnLst>
                          </p:cTn>
                        </p:par>
                        <p:par>
                          <p:cTn id="19" fill="hold" nodeType="afterGroup">
                            <p:stCondLst>
                              <p:cond delay="2000"/>
                            </p:stCondLst>
                            <p:childTnLst>
                              <p:par>
                                <p:cTn id="20" presetID="9" presetClass="entr" presetSubtype="0" fill="hold" grpId="0" nodeType="afterEffect">
                                  <p:stCondLst>
                                    <p:cond delay="0"/>
                                  </p:stCondLst>
                                  <p:childTnLst>
                                    <p:set>
                                      <p:cBhvr>
                                        <p:cTn id="21" dur="1" fill="hold">
                                          <p:stCondLst>
                                            <p:cond delay="0"/>
                                          </p:stCondLst>
                                        </p:cTn>
                                        <p:tgtEl>
                                          <p:spTgt spid="99334"/>
                                        </p:tgtEl>
                                        <p:attrNameLst>
                                          <p:attrName>style.visibility</p:attrName>
                                        </p:attrNameLst>
                                      </p:cBhvr>
                                      <p:to>
                                        <p:strVal val="visible"/>
                                      </p:to>
                                    </p:set>
                                    <p:animEffect transition="in" filter="dissolve">
                                      <p:cBhvr>
                                        <p:cTn id="22" dur="500"/>
                                        <p:tgtEl>
                                          <p:spTgt spid="99334"/>
                                        </p:tgtEl>
                                      </p:cBhvr>
                                    </p:animEffect>
                                  </p:childTnLst>
                                </p:cTn>
                              </p:par>
                            </p:childTnLst>
                          </p:cTn>
                        </p:par>
                        <p:par>
                          <p:cTn id="23" fill="hold" nodeType="afterGroup">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99344"/>
                                        </p:tgtEl>
                                        <p:attrNameLst>
                                          <p:attrName>style.visibility</p:attrName>
                                        </p:attrNameLst>
                                      </p:cBhvr>
                                      <p:to>
                                        <p:strVal val="visible"/>
                                      </p:to>
                                    </p:set>
                                    <p:animEffect transition="in" filter="wipe(left)">
                                      <p:cBhvr>
                                        <p:cTn id="26" dur="500"/>
                                        <p:tgtEl>
                                          <p:spTgt spid="9934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99335"/>
                                        </p:tgtEl>
                                        <p:attrNameLst>
                                          <p:attrName>style.visibility</p:attrName>
                                        </p:attrNameLst>
                                      </p:cBhvr>
                                      <p:to>
                                        <p:strVal val="visible"/>
                                      </p:to>
                                    </p:set>
                                    <p:animEffect transition="in" filter="dissolve">
                                      <p:cBhvr>
                                        <p:cTn id="31" dur="500"/>
                                        <p:tgtEl>
                                          <p:spTgt spid="99335"/>
                                        </p:tgtEl>
                                      </p:cBhvr>
                                    </p:animEffect>
                                  </p:childTnLst>
                                </p:cTn>
                              </p:par>
                            </p:childTnLst>
                          </p:cTn>
                        </p:par>
                        <p:par>
                          <p:cTn id="32" fill="hold" nodeType="afterGroup">
                            <p:stCondLst>
                              <p:cond delay="500"/>
                            </p:stCondLst>
                            <p:childTnLst>
                              <p:par>
                                <p:cTn id="33" presetID="12" presetClass="entr" presetSubtype="8" fill="hold" grpId="0" nodeType="afterEffect">
                                  <p:stCondLst>
                                    <p:cond delay="0"/>
                                  </p:stCondLst>
                                  <p:childTnLst>
                                    <p:set>
                                      <p:cBhvr>
                                        <p:cTn id="34" dur="1" fill="hold">
                                          <p:stCondLst>
                                            <p:cond delay="0"/>
                                          </p:stCondLst>
                                        </p:cTn>
                                        <p:tgtEl>
                                          <p:spTgt spid="99340"/>
                                        </p:tgtEl>
                                        <p:attrNameLst>
                                          <p:attrName>style.visibility</p:attrName>
                                        </p:attrNameLst>
                                      </p:cBhvr>
                                      <p:to>
                                        <p:strVal val="visible"/>
                                      </p:to>
                                    </p:set>
                                    <p:animEffect transition="in" filter="slide(fromLeft)">
                                      <p:cBhvr>
                                        <p:cTn id="35" dur="500"/>
                                        <p:tgtEl>
                                          <p:spTgt spid="99340"/>
                                        </p:tgtEl>
                                      </p:cBhvr>
                                    </p:animEffect>
                                  </p:childTnLst>
                                </p:cTn>
                              </p:par>
                            </p:childTnLst>
                          </p:cTn>
                        </p:par>
                        <p:par>
                          <p:cTn id="36" fill="hold" nodeType="afterGroup">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99339"/>
                                        </p:tgtEl>
                                        <p:attrNameLst>
                                          <p:attrName>style.visibility</p:attrName>
                                        </p:attrNameLst>
                                      </p:cBhvr>
                                      <p:to>
                                        <p:strVal val="visible"/>
                                      </p:to>
                                    </p:set>
                                    <p:animEffect transition="in" filter="wipe(left)">
                                      <p:cBhvr>
                                        <p:cTn id="39" dur="500"/>
                                        <p:tgtEl>
                                          <p:spTgt spid="99339"/>
                                        </p:tgtEl>
                                      </p:cBhvr>
                                    </p:animEffect>
                                  </p:childTnLst>
                                </p:cTn>
                              </p:par>
                            </p:childTnLst>
                          </p:cTn>
                        </p:par>
                        <p:par>
                          <p:cTn id="40" fill="hold" nodeType="afterGroup">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99342"/>
                                        </p:tgtEl>
                                        <p:attrNameLst>
                                          <p:attrName>style.visibility</p:attrName>
                                        </p:attrNameLst>
                                      </p:cBhvr>
                                      <p:to>
                                        <p:strVal val="visible"/>
                                      </p:to>
                                    </p:set>
                                    <p:animEffect transition="in" filter="wipe(left)">
                                      <p:cBhvr>
                                        <p:cTn id="43" dur="500"/>
                                        <p:tgtEl>
                                          <p:spTgt spid="99342"/>
                                        </p:tgtEl>
                                      </p:cBhvr>
                                    </p:animEffect>
                                  </p:childTnLst>
                                </p:cTn>
                              </p:par>
                            </p:childTnLst>
                          </p:cTn>
                        </p:par>
                        <p:par>
                          <p:cTn id="44" fill="hold" nodeType="afterGroup">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99341"/>
                                        </p:tgtEl>
                                        <p:attrNameLst>
                                          <p:attrName>style.visibility</p:attrName>
                                        </p:attrNameLst>
                                      </p:cBhvr>
                                      <p:to>
                                        <p:strVal val="visible"/>
                                      </p:to>
                                    </p:set>
                                    <p:animEffect transition="in" filter="slide(fromLeft)">
                                      <p:cBhvr>
                                        <p:cTn id="47" dur="500"/>
                                        <p:tgtEl>
                                          <p:spTgt spid="99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autoUpdateAnimBg="0"/>
      <p:bldP spid="99332" grpId="0" autoUpdateAnimBg="0"/>
      <p:bldP spid="99334" grpId="0" autoUpdateAnimBg="0"/>
      <p:bldP spid="99335" grpId="0" autoUpdateAnimBg="0"/>
      <p:bldP spid="99339" grpId="0" autoUpdateAnimBg="0"/>
      <p:bldP spid="99340" grpId="0" autoUpdateAnimBg="0"/>
      <p:bldP spid="99341" grpId="0" autoUpdateAnimBg="0"/>
      <p:bldP spid="99342" grpId="0" autoUpdateAnimBg="0"/>
      <p:bldP spid="99344"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Text Box 3"/>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33CC33"/>
                </a:solidFill>
                <a:effectLst>
                  <a:outerShdw blurRad="38100" dist="38100" dir="2700000" algn="tl">
                    <a:srgbClr val="000000"/>
                  </a:outerShdw>
                </a:effectLst>
                <a:latin typeface="Britannic Bold" pitchFamily="34" charset="0"/>
              </a:rPr>
              <a:t>COMPARE IT!</a:t>
            </a:r>
          </a:p>
        </p:txBody>
      </p:sp>
      <p:sp>
        <p:nvSpPr>
          <p:cNvPr id="95236" name="Text Box 4"/>
          <p:cNvSpPr txBox="1">
            <a:spLocks noChangeArrowheads="1"/>
          </p:cNvSpPr>
          <p:nvPr/>
        </p:nvSpPr>
        <p:spPr bwMode="auto">
          <a:xfrm>
            <a:off x="2819400" y="762000"/>
            <a:ext cx="36576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00FF"/>
                </a:solidFill>
                <a:effectLst>
                  <a:outerShdw blurRad="38100" dist="38100" dir="2700000" algn="tl">
                    <a:srgbClr val="000000"/>
                  </a:outerShdw>
                </a:effectLst>
              </a:rPr>
              <a:t>Freedom of Religion</a:t>
            </a:r>
          </a:p>
        </p:txBody>
      </p:sp>
      <p:sp>
        <p:nvSpPr>
          <p:cNvPr id="95237" name="Text Box 5"/>
          <p:cNvSpPr txBox="1">
            <a:spLocks noChangeArrowheads="1"/>
          </p:cNvSpPr>
          <p:nvPr/>
        </p:nvSpPr>
        <p:spPr bwMode="auto">
          <a:xfrm>
            <a:off x="381000" y="1574402"/>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a:t>The </a:t>
            </a:r>
            <a:r>
              <a:rPr lang="en-US" sz="2400" b="1" u="sng">
                <a:solidFill>
                  <a:srgbClr val="0000FF"/>
                </a:solidFill>
              </a:rPr>
              <a:t>Unit</a:t>
            </a:r>
            <a:r>
              <a:rPr lang="en-US" sz="2400" b="1" u="sng"/>
              <a:t>ed </a:t>
            </a:r>
            <a:r>
              <a:rPr lang="en-US" sz="2400" b="1" u="sng">
                <a:solidFill>
                  <a:srgbClr val="FF0000"/>
                </a:solidFill>
              </a:rPr>
              <a:t>St</a:t>
            </a:r>
            <a:r>
              <a:rPr lang="en-US" sz="2400" b="1" u="sng"/>
              <a:t>at</a:t>
            </a:r>
            <a:r>
              <a:rPr lang="en-US" sz="2400" b="1" u="sng">
                <a:solidFill>
                  <a:srgbClr val="FF0000"/>
                </a:solidFill>
              </a:rPr>
              <a:t>es</a:t>
            </a:r>
            <a:r>
              <a:rPr lang="en-US" sz="2400" b="1" u="sng"/>
              <a:t> Constitution says:</a:t>
            </a:r>
          </a:p>
        </p:txBody>
      </p:sp>
      <p:sp>
        <p:nvSpPr>
          <p:cNvPr id="95239" name="Text Box 7"/>
          <p:cNvSpPr txBox="1">
            <a:spLocks noChangeArrowheads="1"/>
          </p:cNvSpPr>
          <p:nvPr/>
        </p:nvSpPr>
        <p:spPr bwMode="auto">
          <a:xfrm>
            <a:off x="457200" y="4393802"/>
            <a:ext cx="7772400" cy="1446550"/>
          </a:xfrm>
          <a:prstGeom prst="rect">
            <a:avLst/>
          </a:prstGeom>
          <a:noFill/>
          <a:ln w="9525">
            <a:noFill/>
            <a:miter lim="800000"/>
            <a:headEnd/>
            <a:tailEnd/>
          </a:ln>
          <a:effectLst/>
        </p:spPr>
        <p:txBody>
          <a:bodyPr>
            <a:spAutoFit/>
          </a:bodyPr>
          <a:lstStyle/>
          <a:p>
            <a:pPr>
              <a:spcBef>
                <a:spcPct val="50000"/>
              </a:spcBef>
              <a:defRPr/>
            </a:pPr>
            <a:r>
              <a:rPr lang="en-US" sz="2200" i="1" dirty="0"/>
              <a:t>“F</a:t>
            </a:r>
            <a:r>
              <a:rPr lang="en-US" sz="2200" i="1" dirty="0">
                <a:cs typeface="Times New Roman" pitchFamily="18" charset="0"/>
              </a:rPr>
              <a:t>reedom of conscience and of belief is inviolable, the free exercise of religious cults being ensured and, under the terms of the law, the protection of places of worship and their rites being guaranteed…” </a:t>
            </a:r>
          </a:p>
        </p:txBody>
      </p:sp>
      <p:pic>
        <p:nvPicPr>
          <p:cNvPr id="36870"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871" name="Rectangle 9"/>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36872" name="Rectangle 11"/>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36873" name="Rectangle 14"/>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95251" name="Text Box 19"/>
          <p:cNvSpPr txBox="1">
            <a:spLocks noChangeArrowheads="1"/>
          </p:cNvSpPr>
          <p:nvPr/>
        </p:nvSpPr>
        <p:spPr bwMode="auto">
          <a:xfrm>
            <a:off x="381000" y="3479402"/>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a:solidFill>
                  <a:srgbClr val="00CC00"/>
                </a:solidFill>
              </a:rPr>
              <a:t>Br</a:t>
            </a:r>
            <a:r>
              <a:rPr lang="en-US" sz="2400" b="1" u="sng">
                <a:solidFill>
                  <a:srgbClr val="F4D80C"/>
                </a:solidFill>
              </a:rPr>
              <a:t>az</a:t>
            </a:r>
            <a:r>
              <a:rPr lang="en-US" sz="2400" b="1" u="sng">
                <a:solidFill>
                  <a:srgbClr val="0033CC"/>
                </a:solidFill>
              </a:rPr>
              <a:t>il’s</a:t>
            </a:r>
            <a:r>
              <a:rPr lang="en-US" sz="2400" b="1" u="sng"/>
              <a:t> Constitution says:</a:t>
            </a:r>
          </a:p>
        </p:txBody>
      </p:sp>
      <p:pic>
        <p:nvPicPr>
          <p:cNvPr id="36875" name="Picture 4" descr="Brazil2.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14400" y="533400"/>
            <a:ext cx="990600" cy="693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5253" name="Text Box 21"/>
          <p:cNvSpPr txBox="1">
            <a:spLocks noChangeArrowheads="1"/>
          </p:cNvSpPr>
          <p:nvPr/>
        </p:nvSpPr>
        <p:spPr bwMode="auto">
          <a:xfrm>
            <a:off x="457200" y="2260202"/>
            <a:ext cx="8229600" cy="762000"/>
          </a:xfrm>
          <a:prstGeom prst="rect">
            <a:avLst/>
          </a:prstGeom>
          <a:noFill/>
          <a:ln w="9525">
            <a:noFill/>
            <a:miter lim="800000"/>
            <a:headEnd/>
            <a:tailEnd/>
          </a:ln>
          <a:effectLst/>
        </p:spPr>
        <p:txBody>
          <a:bodyPr>
            <a:spAutoFit/>
          </a:bodyPr>
          <a:lstStyle/>
          <a:p>
            <a:pPr>
              <a:spcBef>
                <a:spcPct val="50000"/>
              </a:spcBef>
              <a:defRPr/>
            </a:pPr>
            <a:r>
              <a:rPr lang="en-US" sz="2200" i="1"/>
              <a:t>“Congress shall make no law respecting an establishment of religion, or prohibiting the free exercise thereof…”</a:t>
            </a:r>
          </a:p>
        </p:txBody>
      </p:sp>
      <p:grpSp>
        <p:nvGrpSpPr>
          <p:cNvPr id="2" name="Group 18"/>
          <p:cNvGrpSpPr/>
          <p:nvPr/>
        </p:nvGrpSpPr>
        <p:grpSpPr>
          <a:xfrm>
            <a:off x="7010400" y="304800"/>
            <a:ext cx="1557824" cy="1411851"/>
            <a:chOff x="1295400" y="152400"/>
            <a:chExt cx="1557824" cy="1411851"/>
          </a:xfrm>
          <a:solidFill>
            <a:schemeClr val="accent2"/>
          </a:solidFill>
        </p:grpSpPr>
        <p:grpSp>
          <p:nvGrpSpPr>
            <p:cNvPr id="3" name="Group 10"/>
            <p:cNvGrpSpPr/>
            <p:nvPr/>
          </p:nvGrpSpPr>
          <p:grpSpPr>
            <a:xfrm>
              <a:off x="1295400" y="533400"/>
              <a:ext cx="533399" cy="609600"/>
              <a:chOff x="914401" y="381000"/>
              <a:chExt cx="914400" cy="990600"/>
            </a:xfrm>
            <a:grpFill/>
          </p:grpSpPr>
          <p:sp>
            <p:nvSpPr>
              <p:cNvPr id="26" name="Isosceles Triangle 25"/>
              <p:cNvSpPr/>
              <p:nvPr/>
            </p:nvSpPr>
            <p:spPr>
              <a:xfrm>
                <a:off x="914401" y="381000"/>
                <a:ext cx="914400" cy="762000"/>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a:solidFill>
                      <a:schemeClr val="accent1">
                        <a:lumMod val="20000"/>
                        <a:lumOff val="80000"/>
                      </a:schemeClr>
                    </a:solidFill>
                  </a:ln>
                  <a:noFill/>
                </a:endParaRPr>
              </a:p>
            </p:txBody>
          </p:sp>
          <p:sp>
            <p:nvSpPr>
              <p:cNvPr id="27" name="Isosceles Triangle 26"/>
              <p:cNvSpPr/>
              <p:nvPr/>
            </p:nvSpPr>
            <p:spPr>
              <a:xfrm rot="10800000">
                <a:off x="914401" y="609600"/>
                <a:ext cx="914400" cy="762000"/>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a:solidFill>
                      <a:schemeClr val="accent1">
                        <a:lumMod val="20000"/>
                        <a:lumOff val="80000"/>
                      </a:schemeClr>
                    </a:solidFill>
                  </a:ln>
                  <a:noFill/>
                </a:endParaRPr>
              </a:p>
            </p:txBody>
          </p:sp>
        </p:grpSp>
        <p:grpSp>
          <p:nvGrpSpPr>
            <p:cNvPr id="4" name="Group 13"/>
            <p:cNvGrpSpPr/>
            <p:nvPr/>
          </p:nvGrpSpPr>
          <p:grpSpPr>
            <a:xfrm>
              <a:off x="2362198" y="914400"/>
              <a:ext cx="491023" cy="649851"/>
              <a:chOff x="2110828" y="757388"/>
              <a:chExt cx="818596" cy="959263"/>
            </a:xfrm>
            <a:grpFill/>
          </p:grpSpPr>
          <p:sp>
            <p:nvSpPr>
              <p:cNvPr id="24" name="Moon 23"/>
              <p:cNvSpPr/>
              <p:nvPr/>
            </p:nvSpPr>
            <p:spPr>
              <a:xfrm rot="13331685">
                <a:off x="2297693" y="757388"/>
                <a:ext cx="631731" cy="959263"/>
              </a:xfrm>
              <a:prstGeom prst="moon">
                <a:avLst>
                  <a:gd name="adj" fmla="val 26342"/>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5-Point Star 24"/>
              <p:cNvSpPr/>
              <p:nvPr/>
            </p:nvSpPr>
            <p:spPr>
              <a:xfrm rot="19335766">
                <a:off x="2110828" y="770515"/>
                <a:ext cx="381000" cy="30480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2" name="Rectangle 21"/>
            <p:cNvSpPr/>
            <p:nvPr/>
          </p:nvSpPr>
          <p:spPr>
            <a:xfrm>
              <a:off x="2133600" y="152400"/>
              <a:ext cx="228600" cy="6858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p:cNvSpPr/>
            <p:nvPr/>
          </p:nvSpPr>
          <p:spPr>
            <a:xfrm rot="5400000">
              <a:off x="2133600" y="152400"/>
              <a:ext cx="228600" cy="5334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xmlns="" val="30917604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5236"/>
                                        </p:tgtEl>
                                        <p:attrNameLst>
                                          <p:attrName>style.visibility</p:attrName>
                                        </p:attrNameLst>
                                      </p:cBhvr>
                                      <p:to>
                                        <p:strVal val="visible"/>
                                      </p:to>
                                    </p:set>
                                    <p:animEffect transition="in" filter="dissolve">
                                      <p:cBhvr>
                                        <p:cTn id="7" dur="500"/>
                                        <p:tgtEl>
                                          <p:spTgt spid="95236"/>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5237"/>
                                        </p:tgtEl>
                                        <p:attrNameLst>
                                          <p:attrName>style.visibility</p:attrName>
                                        </p:attrNameLst>
                                      </p:cBhvr>
                                      <p:to>
                                        <p:strVal val="visible"/>
                                      </p:to>
                                    </p:set>
                                    <p:animEffect transition="in" filter="wipe(left)">
                                      <p:cBhvr>
                                        <p:cTn id="11" dur="500"/>
                                        <p:tgtEl>
                                          <p:spTgt spid="95237"/>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95253"/>
                                        </p:tgtEl>
                                        <p:attrNameLst>
                                          <p:attrName>style.visibility</p:attrName>
                                        </p:attrNameLst>
                                      </p:cBhvr>
                                      <p:to>
                                        <p:strVal val="visible"/>
                                      </p:to>
                                    </p:set>
                                    <p:animEffect transition="in" filter="dissolve">
                                      <p:cBhvr>
                                        <p:cTn id="15" dur="500"/>
                                        <p:tgtEl>
                                          <p:spTgt spid="95253"/>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5251"/>
                                        </p:tgtEl>
                                        <p:attrNameLst>
                                          <p:attrName>style.visibility</p:attrName>
                                        </p:attrNameLst>
                                      </p:cBhvr>
                                      <p:to>
                                        <p:strVal val="visible"/>
                                      </p:to>
                                    </p:set>
                                    <p:animEffect transition="in" filter="wipe(left)">
                                      <p:cBhvr>
                                        <p:cTn id="19" dur="500"/>
                                        <p:tgtEl>
                                          <p:spTgt spid="9525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95239"/>
                                        </p:tgtEl>
                                        <p:attrNameLst>
                                          <p:attrName>style.visibility</p:attrName>
                                        </p:attrNameLst>
                                      </p:cBhvr>
                                      <p:to>
                                        <p:strVal val="visible"/>
                                      </p:to>
                                    </p:set>
                                    <p:animEffect transition="in" filter="dissolve">
                                      <p:cBhvr>
                                        <p:cTn id="24" dur="500"/>
                                        <p:tgtEl>
                                          <p:spTgt spid="95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6" grpId="0" autoUpdateAnimBg="0"/>
      <p:bldP spid="95237" grpId="0" autoUpdateAnimBg="0"/>
      <p:bldP spid="95239" grpId="0" autoUpdateAnimBg="0"/>
      <p:bldP spid="95251" grpId="0" autoUpdateAnimBg="0"/>
      <p:bldP spid="95253"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33CC33"/>
                </a:solidFill>
                <a:effectLst>
                  <a:outerShdw blurRad="38100" dist="38100" dir="2700000" algn="tl">
                    <a:srgbClr val="000000"/>
                  </a:outerShdw>
                </a:effectLst>
                <a:latin typeface="Britannic Bold" pitchFamily="34" charset="0"/>
              </a:rPr>
              <a:t>COMPARE IT!</a:t>
            </a:r>
          </a:p>
        </p:txBody>
      </p:sp>
      <p:sp>
        <p:nvSpPr>
          <p:cNvPr id="96259" name="Text Box 3"/>
          <p:cNvSpPr txBox="1">
            <a:spLocks noChangeArrowheads="1"/>
          </p:cNvSpPr>
          <p:nvPr/>
        </p:nvSpPr>
        <p:spPr bwMode="auto">
          <a:xfrm>
            <a:off x="2590800" y="762000"/>
            <a:ext cx="41910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00FF"/>
                </a:solidFill>
                <a:effectLst>
                  <a:outerShdw blurRad="38100" dist="38100" dir="2700000" algn="tl">
                    <a:srgbClr val="000000"/>
                  </a:outerShdw>
                </a:effectLst>
              </a:rPr>
              <a:t>Equality Under the Law</a:t>
            </a:r>
          </a:p>
        </p:txBody>
      </p:sp>
      <p:sp>
        <p:nvSpPr>
          <p:cNvPr id="96260" name="Text Box 4"/>
          <p:cNvSpPr txBox="1">
            <a:spLocks noChangeArrowheads="1"/>
          </p:cNvSpPr>
          <p:nvPr/>
        </p:nvSpPr>
        <p:spPr bwMode="auto">
          <a:xfrm>
            <a:off x="381000" y="1905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a:t>The </a:t>
            </a:r>
            <a:r>
              <a:rPr lang="en-US" sz="2400" b="1" u="sng">
                <a:solidFill>
                  <a:srgbClr val="0000FF"/>
                </a:solidFill>
              </a:rPr>
              <a:t>Unit</a:t>
            </a:r>
            <a:r>
              <a:rPr lang="en-US" sz="2400" b="1" u="sng"/>
              <a:t>ed </a:t>
            </a:r>
            <a:r>
              <a:rPr lang="en-US" sz="2400" b="1" u="sng">
                <a:solidFill>
                  <a:srgbClr val="FF0000"/>
                </a:solidFill>
              </a:rPr>
              <a:t>St</a:t>
            </a:r>
            <a:r>
              <a:rPr lang="en-US" sz="2400" b="1" u="sng"/>
              <a:t>at</a:t>
            </a:r>
            <a:r>
              <a:rPr lang="en-US" sz="2400" b="1" u="sng">
                <a:solidFill>
                  <a:srgbClr val="FF0000"/>
                </a:solidFill>
              </a:rPr>
              <a:t>es</a:t>
            </a:r>
            <a:r>
              <a:rPr lang="en-US" sz="2400" b="1" u="sng"/>
              <a:t> Constitution says:</a:t>
            </a:r>
          </a:p>
        </p:txBody>
      </p:sp>
      <p:sp>
        <p:nvSpPr>
          <p:cNvPr id="96261" name="Text Box 5"/>
          <p:cNvSpPr txBox="1">
            <a:spLocks noChangeArrowheads="1"/>
          </p:cNvSpPr>
          <p:nvPr/>
        </p:nvSpPr>
        <p:spPr bwMode="auto">
          <a:xfrm>
            <a:off x="457200" y="2590800"/>
            <a:ext cx="8229600" cy="762000"/>
          </a:xfrm>
          <a:prstGeom prst="rect">
            <a:avLst/>
          </a:prstGeom>
          <a:noFill/>
          <a:ln w="9525">
            <a:noFill/>
            <a:miter lim="800000"/>
            <a:headEnd/>
            <a:tailEnd/>
          </a:ln>
          <a:effectLst/>
        </p:spPr>
        <p:txBody>
          <a:bodyPr>
            <a:spAutoFit/>
          </a:bodyPr>
          <a:lstStyle/>
          <a:p>
            <a:pPr>
              <a:spcBef>
                <a:spcPct val="50000"/>
              </a:spcBef>
              <a:defRPr/>
            </a:pPr>
            <a:r>
              <a:rPr lang="en-US" sz="2200" i="1"/>
              <a:t>“No State shall…deny to any person within its jurisdiction the equal protection of the laws.”</a:t>
            </a:r>
          </a:p>
        </p:txBody>
      </p:sp>
      <p:sp>
        <p:nvSpPr>
          <p:cNvPr id="96262" name="Text Box 6"/>
          <p:cNvSpPr txBox="1">
            <a:spLocks noChangeArrowheads="1"/>
          </p:cNvSpPr>
          <p:nvPr/>
        </p:nvSpPr>
        <p:spPr bwMode="auto">
          <a:xfrm>
            <a:off x="457200" y="4800600"/>
            <a:ext cx="8229600" cy="762000"/>
          </a:xfrm>
          <a:prstGeom prst="rect">
            <a:avLst/>
          </a:prstGeom>
          <a:noFill/>
          <a:ln w="9525">
            <a:noFill/>
            <a:miter lim="800000"/>
            <a:headEnd/>
            <a:tailEnd/>
          </a:ln>
          <a:effectLst/>
        </p:spPr>
        <p:txBody>
          <a:bodyPr>
            <a:spAutoFit/>
          </a:bodyPr>
          <a:lstStyle/>
          <a:p>
            <a:pPr>
              <a:spcBef>
                <a:spcPct val="50000"/>
              </a:spcBef>
              <a:defRPr/>
            </a:pPr>
            <a:r>
              <a:rPr lang="en-US" sz="2200" i="1"/>
              <a:t>“</a:t>
            </a:r>
            <a:r>
              <a:rPr lang="en-US" sz="2200" i="1">
                <a:cs typeface="Times New Roman" pitchFamily="18" charset="0"/>
              </a:rPr>
              <a:t>All persons are equal before the law, without any distinction whatsoever…”</a:t>
            </a:r>
            <a:r>
              <a:rPr lang="en-US" sz="2200" i="1"/>
              <a:t> </a:t>
            </a:r>
          </a:p>
        </p:txBody>
      </p:sp>
      <p:pic>
        <p:nvPicPr>
          <p:cNvPr id="37895"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6" name="Rectangle 8"/>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37897" name="Rectangle 9"/>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37898" name="Rectangle 10"/>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pic>
        <p:nvPicPr>
          <p:cNvPr id="96267" name="Picture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62800" y="0"/>
            <a:ext cx="1579563"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900" name="Picture 4" descr="Brazil2.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14400" y="533400"/>
            <a:ext cx="990600" cy="693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6271" name="Text Box 15"/>
          <p:cNvSpPr txBox="1">
            <a:spLocks noChangeArrowheads="1"/>
          </p:cNvSpPr>
          <p:nvPr/>
        </p:nvSpPr>
        <p:spPr bwMode="auto">
          <a:xfrm>
            <a:off x="381000" y="40386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a:solidFill>
                  <a:srgbClr val="00CC00"/>
                </a:solidFill>
              </a:rPr>
              <a:t>Br</a:t>
            </a:r>
            <a:r>
              <a:rPr lang="en-US" sz="2400" b="1" u="sng">
                <a:solidFill>
                  <a:srgbClr val="F4D80C"/>
                </a:solidFill>
              </a:rPr>
              <a:t>az</a:t>
            </a:r>
            <a:r>
              <a:rPr lang="en-US" sz="2400" b="1" u="sng">
                <a:solidFill>
                  <a:srgbClr val="0033CC"/>
                </a:solidFill>
              </a:rPr>
              <a:t>il’s</a:t>
            </a:r>
            <a:r>
              <a:rPr lang="en-US" sz="2400" b="1" u="sng"/>
              <a:t> Constitution says:</a:t>
            </a:r>
          </a:p>
        </p:txBody>
      </p:sp>
    </p:spTree>
    <p:extLst>
      <p:ext uri="{BB962C8B-B14F-4D97-AF65-F5344CB8AC3E}">
        <p14:creationId xmlns:p14="http://schemas.microsoft.com/office/powerpoint/2010/main" xmlns="" val="31083904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6259"/>
                                        </p:tgtEl>
                                        <p:attrNameLst>
                                          <p:attrName>style.visibility</p:attrName>
                                        </p:attrNameLst>
                                      </p:cBhvr>
                                      <p:to>
                                        <p:strVal val="visible"/>
                                      </p:to>
                                    </p:set>
                                    <p:animEffect transition="in" filter="dissolve">
                                      <p:cBhvr>
                                        <p:cTn id="7" dur="500"/>
                                        <p:tgtEl>
                                          <p:spTgt spid="96259"/>
                                        </p:tgtEl>
                                      </p:cBhvr>
                                    </p:animEffect>
                                  </p:childTnLst>
                                </p:cTn>
                              </p:par>
                            </p:childTnLst>
                          </p:cTn>
                        </p:par>
                        <p:par>
                          <p:cTn id="8" fill="hold" nodeType="afterGroup">
                            <p:stCondLst>
                              <p:cond delay="500"/>
                            </p:stCondLst>
                            <p:childTnLst>
                              <p:par>
                                <p:cTn id="9" presetID="12" presetClass="entr" presetSubtype="2" fill="hold" nodeType="afterEffect">
                                  <p:stCondLst>
                                    <p:cond delay="0"/>
                                  </p:stCondLst>
                                  <p:childTnLst>
                                    <p:set>
                                      <p:cBhvr>
                                        <p:cTn id="10" dur="1" fill="hold">
                                          <p:stCondLst>
                                            <p:cond delay="0"/>
                                          </p:stCondLst>
                                        </p:cTn>
                                        <p:tgtEl>
                                          <p:spTgt spid="96267"/>
                                        </p:tgtEl>
                                        <p:attrNameLst>
                                          <p:attrName>style.visibility</p:attrName>
                                        </p:attrNameLst>
                                      </p:cBhvr>
                                      <p:to>
                                        <p:strVal val="visible"/>
                                      </p:to>
                                    </p:set>
                                    <p:animEffect transition="in" filter="slide(fromRight)">
                                      <p:cBhvr>
                                        <p:cTn id="11" dur="500"/>
                                        <p:tgtEl>
                                          <p:spTgt spid="96267"/>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6260"/>
                                        </p:tgtEl>
                                        <p:attrNameLst>
                                          <p:attrName>style.visibility</p:attrName>
                                        </p:attrNameLst>
                                      </p:cBhvr>
                                      <p:to>
                                        <p:strVal val="visible"/>
                                      </p:to>
                                    </p:set>
                                    <p:animEffect transition="in" filter="wipe(left)">
                                      <p:cBhvr>
                                        <p:cTn id="15" dur="500"/>
                                        <p:tgtEl>
                                          <p:spTgt spid="96260"/>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96261"/>
                                        </p:tgtEl>
                                        <p:attrNameLst>
                                          <p:attrName>style.visibility</p:attrName>
                                        </p:attrNameLst>
                                      </p:cBhvr>
                                      <p:to>
                                        <p:strVal val="visible"/>
                                      </p:to>
                                    </p:set>
                                    <p:animEffect transition="in" filter="dissolve">
                                      <p:cBhvr>
                                        <p:cTn id="19" dur="500"/>
                                        <p:tgtEl>
                                          <p:spTgt spid="96261"/>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6271"/>
                                        </p:tgtEl>
                                        <p:attrNameLst>
                                          <p:attrName>style.visibility</p:attrName>
                                        </p:attrNameLst>
                                      </p:cBhvr>
                                      <p:to>
                                        <p:strVal val="visible"/>
                                      </p:to>
                                    </p:set>
                                    <p:animEffect transition="in" filter="wipe(left)">
                                      <p:cBhvr>
                                        <p:cTn id="23" dur="500"/>
                                        <p:tgtEl>
                                          <p:spTgt spid="9627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96262"/>
                                        </p:tgtEl>
                                        <p:attrNameLst>
                                          <p:attrName>style.visibility</p:attrName>
                                        </p:attrNameLst>
                                      </p:cBhvr>
                                      <p:to>
                                        <p:strVal val="visible"/>
                                      </p:to>
                                    </p:set>
                                    <p:animEffect transition="in" filter="dissolve">
                                      <p:cBhvr>
                                        <p:cTn id="28" dur="500"/>
                                        <p:tgtEl>
                                          <p:spTgt spid="96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autoUpdateAnimBg="0"/>
      <p:bldP spid="96260" grpId="0" autoUpdateAnimBg="0"/>
      <p:bldP spid="96261" grpId="0" autoUpdateAnimBg="0"/>
      <p:bldP spid="96262" grpId="0" autoUpdateAnimBg="0"/>
      <p:bldP spid="96271"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2286000" y="0"/>
            <a:ext cx="4572000" cy="1235075"/>
          </a:xfrm>
          <a:prstGeom prst="rect">
            <a:avLst/>
          </a:prstGeom>
          <a:noFill/>
          <a:ln w="9525">
            <a:noFill/>
            <a:miter lim="800000"/>
            <a:headEnd/>
            <a:tailEnd/>
          </a:ln>
          <a:effectLst/>
        </p:spPr>
        <p:txBody>
          <a:bodyPr>
            <a:spAutoFit/>
          </a:bodyPr>
          <a:lstStyle/>
          <a:p>
            <a:pPr>
              <a:spcBef>
                <a:spcPct val="50000"/>
              </a:spcBef>
              <a:defRPr/>
            </a:pPr>
            <a:r>
              <a:rPr lang="en-US" sz="7500" b="1">
                <a:solidFill>
                  <a:srgbClr val="FF0000"/>
                </a:solidFill>
                <a:effectLst>
                  <a:outerShdw blurRad="38100" dist="38100" dir="2700000" algn="tl">
                    <a:srgbClr val="000000"/>
                  </a:outerShdw>
                </a:effectLst>
                <a:latin typeface="Britannic Bold" pitchFamily="34" charset="0"/>
              </a:rPr>
              <a:t>BUT WAIT!</a:t>
            </a:r>
          </a:p>
        </p:txBody>
      </p:sp>
      <p:sp>
        <p:nvSpPr>
          <p:cNvPr id="97283" name="Text Box 3"/>
          <p:cNvSpPr txBox="1">
            <a:spLocks noChangeArrowheads="1"/>
          </p:cNvSpPr>
          <p:nvPr/>
        </p:nvSpPr>
        <p:spPr bwMode="auto">
          <a:xfrm>
            <a:off x="457200" y="3635314"/>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a:t>The </a:t>
            </a:r>
            <a:r>
              <a:rPr lang="en-US" sz="2400" b="1" u="sng">
                <a:solidFill>
                  <a:srgbClr val="0000FF"/>
                </a:solidFill>
              </a:rPr>
              <a:t>Unit</a:t>
            </a:r>
            <a:r>
              <a:rPr lang="en-US" sz="2400" b="1" u="sng"/>
              <a:t>ed </a:t>
            </a:r>
            <a:r>
              <a:rPr lang="en-US" sz="2400" b="1" u="sng">
                <a:solidFill>
                  <a:srgbClr val="FF0000"/>
                </a:solidFill>
              </a:rPr>
              <a:t>St</a:t>
            </a:r>
            <a:r>
              <a:rPr lang="en-US" sz="2400" b="1" u="sng"/>
              <a:t>at</a:t>
            </a:r>
            <a:r>
              <a:rPr lang="en-US" sz="2400" b="1" u="sng">
                <a:solidFill>
                  <a:srgbClr val="FF0000"/>
                </a:solidFill>
              </a:rPr>
              <a:t>es</a:t>
            </a:r>
            <a:r>
              <a:rPr lang="en-US" sz="2400" b="1" u="sng"/>
              <a:t> Constitution says:</a:t>
            </a:r>
          </a:p>
        </p:txBody>
      </p:sp>
      <p:sp>
        <p:nvSpPr>
          <p:cNvPr id="97284" name="Text Box 4"/>
          <p:cNvSpPr txBox="1">
            <a:spLocks noChangeArrowheads="1"/>
          </p:cNvSpPr>
          <p:nvPr/>
        </p:nvSpPr>
        <p:spPr bwMode="auto">
          <a:xfrm>
            <a:off x="457200" y="2035114"/>
            <a:ext cx="8534400" cy="1446550"/>
          </a:xfrm>
          <a:prstGeom prst="rect">
            <a:avLst/>
          </a:prstGeom>
          <a:noFill/>
          <a:ln w="9525">
            <a:noFill/>
            <a:miter lim="800000"/>
            <a:headEnd/>
            <a:tailEnd/>
          </a:ln>
          <a:effectLst/>
        </p:spPr>
        <p:txBody>
          <a:bodyPr>
            <a:spAutoFit/>
          </a:bodyPr>
          <a:lstStyle/>
          <a:p>
            <a:pPr>
              <a:spcBef>
                <a:spcPct val="50000"/>
              </a:spcBef>
              <a:defRPr/>
            </a:pPr>
            <a:r>
              <a:rPr lang="en-US" sz="2200" i="1"/>
              <a:t>“</a:t>
            </a:r>
            <a:r>
              <a:rPr lang="en-US" sz="2200" i="1">
                <a:cs typeface="Times New Roman" pitchFamily="18" charset="0"/>
              </a:rPr>
              <a:t>Electoral enrollment and voting are mandatory for persons over eighteen years of age [and] optional for: a) the illiterate; b) those over seventy years of age; c) those over sixteen and under eighteen years of age.”</a:t>
            </a:r>
            <a:r>
              <a:rPr lang="en-US" sz="2200" i="1"/>
              <a:t> </a:t>
            </a:r>
          </a:p>
        </p:txBody>
      </p:sp>
      <p:sp>
        <p:nvSpPr>
          <p:cNvPr id="97285" name="Text Box 5"/>
          <p:cNvSpPr txBox="1">
            <a:spLocks noChangeArrowheads="1"/>
          </p:cNvSpPr>
          <p:nvPr/>
        </p:nvSpPr>
        <p:spPr bwMode="auto">
          <a:xfrm>
            <a:off x="914400" y="5043248"/>
            <a:ext cx="6172200" cy="762000"/>
          </a:xfrm>
          <a:prstGeom prst="rect">
            <a:avLst/>
          </a:prstGeom>
          <a:noFill/>
          <a:ln w="9525">
            <a:noFill/>
            <a:miter lim="800000"/>
            <a:headEnd/>
            <a:tailEnd/>
          </a:ln>
          <a:effectLst/>
        </p:spPr>
        <p:txBody>
          <a:bodyPr>
            <a:spAutoFit/>
          </a:bodyPr>
          <a:lstStyle/>
          <a:p>
            <a:pPr>
              <a:spcBef>
                <a:spcPct val="50000"/>
              </a:spcBef>
              <a:defRPr/>
            </a:pPr>
            <a:r>
              <a:rPr lang="en-US" sz="2200" dirty="0"/>
              <a:t>Should the United States amend its constitution to say what Brazil’s constitution says? </a:t>
            </a:r>
          </a:p>
        </p:txBody>
      </p:sp>
      <p:pic>
        <p:nvPicPr>
          <p:cNvPr id="7175"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6" name="Rectangle 7"/>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7177" name="Rectangle 8"/>
          <p:cNvSpPr>
            <a:spLocks noChangeArrowheads="1"/>
          </p:cNvSpPr>
          <p:nvPr/>
        </p:nvSpPr>
        <p:spPr bwMode="auto">
          <a:xfrm>
            <a:off x="2133600" y="15970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97291" name="Text Box 11"/>
          <p:cNvSpPr txBox="1">
            <a:spLocks noChangeArrowheads="1"/>
          </p:cNvSpPr>
          <p:nvPr/>
        </p:nvSpPr>
        <p:spPr bwMode="auto">
          <a:xfrm>
            <a:off x="533400" y="5043248"/>
            <a:ext cx="457200" cy="457200"/>
          </a:xfrm>
          <a:prstGeom prst="rect">
            <a:avLst/>
          </a:prstGeom>
          <a:noFill/>
          <a:ln w="9525">
            <a:noFill/>
            <a:miter lim="800000"/>
            <a:headEnd/>
            <a:tailEnd/>
          </a:ln>
          <a:effectLst/>
        </p:spPr>
        <p:txBody>
          <a:bodyPr>
            <a:spAutoFit/>
          </a:bodyPr>
          <a:lstStyle/>
          <a:p>
            <a:pPr>
              <a:spcBef>
                <a:spcPct val="50000"/>
              </a:spcBef>
              <a:defRPr/>
            </a:pPr>
            <a:r>
              <a:rPr lang="en-US" sz="2400">
                <a:sym typeface="Wingdings" pitchFamily="2" charset="2"/>
              </a:rPr>
              <a:t></a:t>
            </a:r>
            <a:endParaRPr lang="en-US" sz="2400"/>
          </a:p>
        </p:txBody>
      </p:sp>
      <p:sp>
        <p:nvSpPr>
          <p:cNvPr id="7179" name="Rectangle 12"/>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graphicFrame>
        <p:nvGraphicFramePr>
          <p:cNvPr id="97293" name="Object 13"/>
          <p:cNvGraphicFramePr>
            <a:graphicFrameLocks noChangeAspect="1"/>
          </p:cNvGraphicFramePr>
          <p:nvPr/>
        </p:nvGraphicFramePr>
        <p:xfrm>
          <a:off x="7013575" y="4990171"/>
          <a:ext cx="2130425" cy="1825625"/>
        </p:xfrm>
        <a:graphic>
          <a:graphicData uri="http://schemas.openxmlformats.org/presentationml/2006/ole">
            <p:oleObj spid="_x0000_s286725" r:id="rId6" imgW="5478780" imgH="4107180" progId="Word.Picture.8">
              <p:embed/>
            </p:oleObj>
          </a:graphicData>
        </a:graphic>
      </p:graphicFrame>
      <p:pic>
        <p:nvPicPr>
          <p:cNvPr id="7180" name="Picture 4" descr="Brazil2.png"/>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914400" y="533400"/>
            <a:ext cx="990600" cy="693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7297" name="Text Box 17"/>
          <p:cNvSpPr txBox="1">
            <a:spLocks noChangeArrowheads="1"/>
          </p:cNvSpPr>
          <p:nvPr/>
        </p:nvSpPr>
        <p:spPr bwMode="auto">
          <a:xfrm>
            <a:off x="457200" y="1349314"/>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a:solidFill>
                  <a:srgbClr val="00CC00"/>
                </a:solidFill>
              </a:rPr>
              <a:t>Br</a:t>
            </a:r>
            <a:r>
              <a:rPr lang="en-US" sz="2400" b="1" u="sng">
                <a:solidFill>
                  <a:srgbClr val="F4D80C"/>
                </a:solidFill>
              </a:rPr>
              <a:t>az</a:t>
            </a:r>
            <a:r>
              <a:rPr lang="en-US" sz="2400" b="1" u="sng">
                <a:solidFill>
                  <a:srgbClr val="0033CC"/>
                </a:solidFill>
              </a:rPr>
              <a:t>il’s</a:t>
            </a:r>
            <a:r>
              <a:rPr lang="en-US" sz="2400" b="1" u="sng"/>
              <a:t> Constitution says:</a:t>
            </a:r>
          </a:p>
        </p:txBody>
      </p:sp>
      <p:sp>
        <p:nvSpPr>
          <p:cNvPr id="97298" name="Text Box 18"/>
          <p:cNvSpPr txBox="1">
            <a:spLocks noChangeArrowheads="1"/>
          </p:cNvSpPr>
          <p:nvPr/>
        </p:nvSpPr>
        <p:spPr bwMode="auto">
          <a:xfrm>
            <a:off x="457200" y="4244914"/>
            <a:ext cx="8534400" cy="762000"/>
          </a:xfrm>
          <a:prstGeom prst="rect">
            <a:avLst/>
          </a:prstGeom>
          <a:noFill/>
          <a:ln w="9525">
            <a:noFill/>
            <a:miter lim="800000"/>
            <a:headEnd/>
            <a:tailEnd/>
          </a:ln>
          <a:effectLst/>
        </p:spPr>
        <p:txBody>
          <a:bodyPr>
            <a:spAutoFit/>
          </a:bodyPr>
          <a:lstStyle/>
          <a:p>
            <a:pPr>
              <a:spcBef>
                <a:spcPct val="50000"/>
              </a:spcBef>
              <a:defRPr/>
            </a:pPr>
            <a:r>
              <a:rPr lang="en-US" sz="2200" i="1"/>
              <a:t>“</a:t>
            </a:r>
            <a:r>
              <a:rPr lang="en-US" sz="2200" i="1">
                <a:cs typeface="Times New Roman" pitchFamily="18" charset="0"/>
              </a:rPr>
              <a:t>The right of citizens of the United States, who are eighteen years of age or older, to vote shall not be denied or abridged…”</a:t>
            </a:r>
            <a:endParaRPr lang="en-US" sz="2200" i="1"/>
          </a:p>
        </p:txBody>
      </p:sp>
      <p:pic>
        <p:nvPicPr>
          <p:cNvPr id="97299" name="Picture 2" descr=" title="/>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rot="867149">
            <a:off x="7094538" y="241300"/>
            <a:ext cx="1414462" cy="1744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14763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97282"/>
                                        </p:tgtEl>
                                        <p:attrNameLst>
                                          <p:attrName>style.visibility</p:attrName>
                                        </p:attrNameLst>
                                      </p:cBhvr>
                                      <p:to>
                                        <p:strVal val="visible"/>
                                      </p:to>
                                    </p:set>
                                    <p:anim calcmode="lin" valueType="num">
                                      <p:cBhvr>
                                        <p:cTn id="7" dur="500" fill="hold"/>
                                        <p:tgtEl>
                                          <p:spTgt spid="97282"/>
                                        </p:tgtEl>
                                        <p:attrNameLst>
                                          <p:attrName>ppt_w</p:attrName>
                                        </p:attrNameLst>
                                      </p:cBhvr>
                                      <p:tavLst>
                                        <p:tav tm="0">
                                          <p:val>
                                            <p:fltVal val="0"/>
                                          </p:val>
                                        </p:tav>
                                        <p:tav tm="100000">
                                          <p:val>
                                            <p:strVal val="#ppt_w"/>
                                          </p:val>
                                        </p:tav>
                                      </p:tavLst>
                                    </p:anim>
                                    <p:anim calcmode="lin" valueType="num">
                                      <p:cBhvr>
                                        <p:cTn id="8" dur="500" fill="hold"/>
                                        <p:tgtEl>
                                          <p:spTgt spid="97282"/>
                                        </p:tgtEl>
                                        <p:attrNameLst>
                                          <p:attrName>ppt_h</p:attrName>
                                        </p:attrNameLst>
                                      </p:cBhvr>
                                      <p:tavLst>
                                        <p:tav tm="0">
                                          <p:val>
                                            <p:fltVal val="0"/>
                                          </p:val>
                                        </p:tav>
                                        <p:tav tm="100000">
                                          <p:val>
                                            <p:strVal val="#ppt_h"/>
                                          </p:val>
                                        </p:tav>
                                      </p:tavLst>
                                    </p:anim>
                                    <p:anim calcmode="lin" valueType="num">
                                      <p:cBhvr>
                                        <p:cTn id="9" dur="500" fill="hold"/>
                                        <p:tgtEl>
                                          <p:spTgt spid="97282"/>
                                        </p:tgtEl>
                                        <p:attrNameLst>
                                          <p:attrName>ppt_x</p:attrName>
                                        </p:attrNameLst>
                                      </p:cBhvr>
                                      <p:tavLst>
                                        <p:tav tm="0">
                                          <p:val>
                                            <p:fltVal val="0.5"/>
                                          </p:val>
                                        </p:tav>
                                        <p:tav tm="100000">
                                          <p:val>
                                            <p:strVal val="#ppt_x"/>
                                          </p:val>
                                        </p:tav>
                                      </p:tavLst>
                                    </p:anim>
                                    <p:anim calcmode="lin" valueType="num">
                                      <p:cBhvr>
                                        <p:cTn id="10" dur="500" fill="hold"/>
                                        <p:tgtEl>
                                          <p:spTgt spid="97282"/>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Referee Whistle.WAV"/>
                                        </p:tgtEl>
                                      </p:cMediaNode>
                                    </p:audio>
                                  </p:sub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97297"/>
                                        </p:tgtEl>
                                        <p:attrNameLst>
                                          <p:attrName>style.visibility</p:attrName>
                                        </p:attrNameLst>
                                      </p:cBhvr>
                                      <p:to>
                                        <p:strVal val="visible"/>
                                      </p:to>
                                    </p:set>
                                    <p:animEffect transition="in" filter="wipe(left)">
                                      <p:cBhvr>
                                        <p:cTn id="14" dur="500"/>
                                        <p:tgtEl>
                                          <p:spTgt spid="97297"/>
                                        </p:tgtEl>
                                      </p:cBhvr>
                                    </p:animEffect>
                                  </p:childTnLst>
                                </p:cTn>
                              </p:par>
                            </p:childTnLst>
                          </p:cTn>
                        </p:par>
                        <p:par>
                          <p:cTn id="15" fill="hold" nodeType="afterGroup">
                            <p:stCondLst>
                              <p:cond delay="1000"/>
                            </p:stCondLst>
                            <p:childTnLst>
                              <p:par>
                                <p:cTn id="16" presetID="9" presetClass="entr" presetSubtype="0" fill="hold" grpId="0" nodeType="afterEffect">
                                  <p:stCondLst>
                                    <p:cond delay="0"/>
                                  </p:stCondLst>
                                  <p:childTnLst>
                                    <p:set>
                                      <p:cBhvr>
                                        <p:cTn id="17" dur="1" fill="hold">
                                          <p:stCondLst>
                                            <p:cond delay="0"/>
                                          </p:stCondLst>
                                        </p:cTn>
                                        <p:tgtEl>
                                          <p:spTgt spid="97284"/>
                                        </p:tgtEl>
                                        <p:attrNameLst>
                                          <p:attrName>style.visibility</p:attrName>
                                        </p:attrNameLst>
                                      </p:cBhvr>
                                      <p:to>
                                        <p:strVal val="visible"/>
                                      </p:to>
                                    </p:set>
                                    <p:animEffect transition="in" filter="dissolve">
                                      <p:cBhvr>
                                        <p:cTn id="18" dur="500"/>
                                        <p:tgtEl>
                                          <p:spTgt spid="97284"/>
                                        </p:tgtEl>
                                      </p:cBhvr>
                                    </p:animEffect>
                                  </p:childTnLst>
                                </p:cTn>
                              </p:par>
                            </p:childTnLst>
                          </p:cTn>
                        </p:par>
                        <p:par>
                          <p:cTn id="19" fill="hold" nodeType="afterGroup">
                            <p:stCondLst>
                              <p:cond delay="1500"/>
                            </p:stCondLst>
                            <p:childTnLst>
                              <p:par>
                                <p:cTn id="20" presetID="23" presetClass="entr" presetSubtype="16" fill="hold" nodeType="afterEffect">
                                  <p:stCondLst>
                                    <p:cond delay="0"/>
                                  </p:stCondLst>
                                  <p:childTnLst>
                                    <p:set>
                                      <p:cBhvr>
                                        <p:cTn id="21" dur="1" fill="hold">
                                          <p:stCondLst>
                                            <p:cond delay="0"/>
                                          </p:stCondLst>
                                        </p:cTn>
                                        <p:tgtEl>
                                          <p:spTgt spid="97299"/>
                                        </p:tgtEl>
                                        <p:attrNameLst>
                                          <p:attrName>style.visibility</p:attrName>
                                        </p:attrNameLst>
                                      </p:cBhvr>
                                      <p:to>
                                        <p:strVal val="visible"/>
                                      </p:to>
                                    </p:set>
                                    <p:anim calcmode="lin" valueType="num">
                                      <p:cBhvr>
                                        <p:cTn id="22" dur="500" fill="hold"/>
                                        <p:tgtEl>
                                          <p:spTgt spid="97299"/>
                                        </p:tgtEl>
                                        <p:attrNameLst>
                                          <p:attrName>ppt_w</p:attrName>
                                        </p:attrNameLst>
                                      </p:cBhvr>
                                      <p:tavLst>
                                        <p:tav tm="0">
                                          <p:val>
                                            <p:fltVal val="0"/>
                                          </p:val>
                                        </p:tav>
                                        <p:tav tm="100000">
                                          <p:val>
                                            <p:strVal val="#ppt_w"/>
                                          </p:val>
                                        </p:tav>
                                      </p:tavLst>
                                    </p:anim>
                                    <p:anim calcmode="lin" valueType="num">
                                      <p:cBhvr>
                                        <p:cTn id="23" dur="500" fill="hold"/>
                                        <p:tgtEl>
                                          <p:spTgt spid="97299"/>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97283"/>
                                        </p:tgtEl>
                                        <p:attrNameLst>
                                          <p:attrName>style.visibility</p:attrName>
                                        </p:attrNameLst>
                                      </p:cBhvr>
                                      <p:to>
                                        <p:strVal val="visible"/>
                                      </p:to>
                                    </p:set>
                                    <p:animEffect transition="in" filter="wipe(left)">
                                      <p:cBhvr>
                                        <p:cTn id="27" dur="500"/>
                                        <p:tgtEl>
                                          <p:spTgt spid="9728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7298"/>
                                        </p:tgtEl>
                                        <p:attrNameLst>
                                          <p:attrName>style.visibility</p:attrName>
                                        </p:attrNameLst>
                                      </p:cBhvr>
                                      <p:to>
                                        <p:strVal val="visible"/>
                                      </p:to>
                                    </p:set>
                                    <p:animEffect transition="in" filter="dissolve">
                                      <p:cBhvr>
                                        <p:cTn id="32" dur="500"/>
                                        <p:tgtEl>
                                          <p:spTgt spid="97298"/>
                                        </p:tgtEl>
                                      </p:cBhvr>
                                    </p:animEffect>
                                  </p:childTnLst>
                                </p:cTn>
                              </p:par>
                            </p:childTnLst>
                          </p:cTn>
                        </p:par>
                        <p:par>
                          <p:cTn id="33" fill="hold" nodeType="afterGroup">
                            <p:stCondLst>
                              <p:cond delay="500"/>
                            </p:stCondLst>
                            <p:childTnLst>
                              <p:par>
                                <p:cTn id="34" presetID="12" presetClass="entr" presetSubtype="8" fill="hold" grpId="0" nodeType="afterEffect">
                                  <p:stCondLst>
                                    <p:cond delay="1000"/>
                                  </p:stCondLst>
                                  <p:childTnLst>
                                    <p:set>
                                      <p:cBhvr>
                                        <p:cTn id="35" dur="1" fill="hold">
                                          <p:stCondLst>
                                            <p:cond delay="0"/>
                                          </p:stCondLst>
                                        </p:cTn>
                                        <p:tgtEl>
                                          <p:spTgt spid="97291"/>
                                        </p:tgtEl>
                                        <p:attrNameLst>
                                          <p:attrName>style.visibility</p:attrName>
                                        </p:attrNameLst>
                                      </p:cBhvr>
                                      <p:to>
                                        <p:strVal val="visible"/>
                                      </p:to>
                                    </p:set>
                                    <p:animEffect transition="in" filter="slide(fromLeft)">
                                      <p:cBhvr>
                                        <p:cTn id="36" dur="500"/>
                                        <p:tgtEl>
                                          <p:spTgt spid="97291"/>
                                        </p:tgtEl>
                                      </p:cBhvr>
                                    </p:animEffect>
                                  </p:childTnLst>
                                </p:cTn>
                              </p:par>
                            </p:childTnLst>
                          </p:cTn>
                        </p:par>
                        <p:par>
                          <p:cTn id="37" fill="hold" nodeType="afterGroup">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97285"/>
                                        </p:tgtEl>
                                        <p:attrNameLst>
                                          <p:attrName>style.visibility</p:attrName>
                                        </p:attrNameLst>
                                      </p:cBhvr>
                                      <p:to>
                                        <p:strVal val="visible"/>
                                      </p:to>
                                    </p:set>
                                    <p:animEffect transition="in" filter="wipe(left)">
                                      <p:cBhvr>
                                        <p:cTn id="40" dur="500"/>
                                        <p:tgtEl>
                                          <p:spTgt spid="9728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2" fill="hold" nodeType="clickEffect">
                                  <p:stCondLst>
                                    <p:cond delay="0"/>
                                  </p:stCondLst>
                                  <p:childTnLst>
                                    <p:set>
                                      <p:cBhvr>
                                        <p:cTn id="44" dur="1" fill="hold">
                                          <p:stCondLst>
                                            <p:cond delay="0"/>
                                          </p:stCondLst>
                                        </p:cTn>
                                        <p:tgtEl>
                                          <p:spTgt spid="97293"/>
                                        </p:tgtEl>
                                        <p:attrNameLst>
                                          <p:attrName>style.visibility</p:attrName>
                                        </p:attrNameLst>
                                      </p:cBhvr>
                                      <p:to>
                                        <p:strVal val="visible"/>
                                      </p:to>
                                    </p:set>
                                    <p:animEffect transition="in" filter="slide(fromRight)">
                                      <p:cBhvr>
                                        <p:cTn id="45" dur="500"/>
                                        <p:tgtEl>
                                          <p:spTgt spid="97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autoUpdateAnimBg="0"/>
      <p:bldP spid="97283" grpId="0" autoUpdateAnimBg="0"/>
      <p:bldP spid="97284" grpId="0" autoUpdateAnimBg="0"/>
      <p:bldP spid="97285" grpId="0" autoUpdateAnimBg="0"/>
      <p:bldP spid="97291" grpId="0" autoUpdateAnimBg="0"/>
      <p:bldP spid="97297" grpId="0" autoUpdateAnimBg="0"/>
      <p:bldP spid="97298"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ran.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2057400"/>
            <a:ext cx="3795713" cy="3795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5-Point Star 7"/>
          <p:cNvSpPr>
            <a:spLocks/>
          </p:cNvSpPr>
          <p:nvPr/>
        </p:nvSpPr>
        <p:spPr bwMode="auto">
          <a:xfrm>
            <a:off x="1905000" y="3810000"/>
            <a:ext cx="152400" cy="152400"/>
          </a:xfrm>
          <a:custGeom>
            <a:avLst/>
            <a:gdLst>
              <a:gd name="T0" fmla="*/ 76200 w 152400"/>
              <a:gd name="T1" fmla="*/ 0 h 152400"/>
              <a:gd name="T2" fmla="*/ 0 w 152400"/>
              <a:gd name="T3" fmla="*/ 58211 h 152400"/>
              <a:gd name="T4" fmla="*/ 29106 w 152400"/>
              <a:gd name="T5" fmla="*/ 152399 h 152400"/>
              <a:gd name="T6" fmla="*/ 123294 w 152400"/>
              <a:gd name="T7" fmla="*/ 152399 h 152400"/>
              <a:gd name="T8" fmla="*/ 152400 w 152400"/>
              <a:gd name="T9" fmla="*/ 58211 h 152400"/>
              <a:gd name="T10" fmla="*/ 17694720 60000 65536"/>
              <a:gd name="T11" fmla="*/ 11796480 60000 65536"/>
              <a:gd name="T12" fmla="*/ 5898240 60000 65536"/>
              <a:gd name="T13" fmla="*/ 5898240 60000 65536"/>
              <a:gd name="T14" fmla="*/ 0 60000 65536"/>
              <a:gd name="T15" fmla="*/ 47095 w 152400"/>
              <a:gd name="T16" fmla="*/ 58212 h 152400"/>
              <a:gd name="T17" fmla="*/ 105305 w 152400"/>
              <a:gd name="T18" fmla="*/ 116422 h 152400"/>
            </a:gdLst>
            <a:ahLst/>
            <a:cxnLst>
              <a:cxn ang="T10">
                <a:pos x="T0" y="T1"/>
              </a:cxn>
              <a:cxn ang="T11">
                <a:pos x="T2" y="T3"/>
              </a:cxn>
              <a:cxn ang="T12">
                <a:pos x="T4" y="T5"/>
              </a:cxn>
              <a:cxn ang="T13">
                <a:pos x="T6" y="T7"/>
              </a:cxn>
              <a:cxn ang="T14">
                <a:pos x="T8" y="T9"/>
              </a:cxn>
            </a:cxnLst>
            <a:rect l="T15" t="T16" r="T17" b="T18"/>
            <a:pathLst>
              <a:path w="152400" h="152400">
                <a:moveTo>
                  <a:pt x="0" y="58211"/>
                </a:moveTo>
                <a:lnTo>
                  <a:pt x="58212" y="58212"/>
                </a:lnTo>
                <a:lnTo>
                  <a:pt x="76200" y="0"/>
                </a:lnTo>
                <a:lnTo>
                  <a:pt x="94188" y="58212"/>
                </a:lnTo>
                <a:lnTo>
                  <a:pt x="152400" y="58211"/>
                </a:lnTo>
                <a:lnTo>
                  <a:pt x="105305" y="94188"/>
                </a:lnTo>
                <a:lnTo>
                  <a:pt x="123294" y="152399"/>
                </a:lnTo>
                <a:lnTo>
                  <a:pt x="76200" y="116422"/>
                </a:lnTo>
                <a:lnTo>
                  <a:pt x="29106" y="152399"/>
                </a:lnTo>
                <a:lnTo>
                  <a:pt x="47095" y="94188"/>
                </a:lnTo>
                <a:close/>
              </a:path>
            </a:pathLst>
          </a:custGeom>
          <a:solidFill>
            <a:srgbClr val="FFFF00"/>
          </a:solidFill>
          <a:ln w="12700" cap="flat" cmpd="sng" algn="ctr">
            <a:solidFill>
              <a:srgbClr val="FF0000"/>
            </a:solidFill>
            <a:prstDash val="solid"/>
            <a:round/>
            <a:headEnd/>
            <a:tailEnd/>
          </a:ln>
        </p:spPr>
        <p:txBody>
          <a:bodyPr anchor="ctr"/>
          <a:lstStyle/>
          <a:p>
            <a:endParaRPr lang="en-US"/>
          </a:p>
        </p:txBody>
      </p:sp>
      <p:pic>
        <p:nvPicPr>
          <p:cNvPr id="38916" name="MS901575.wav">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extLst>
              <a:ext uri="{28A0092B-C50C-407E-A947-70E740481C1C}">
                <a14:useLocalDpi xmlns:a14="http://schemas.microsoft.com/office/drawing/2010/main" xmlns="" val="0"/>
              </a:ext>
            </a:extLst>
          </a:blip>
          <a:srcRect/>
          <a:stretch>
            <a:fillRect/>
          </a:stretch>
        </p:blipFill>
        <p:spPr bwMode="auto">
          <a:xfrm>
            <a:off x="152400" y="6629400"/>
            <a:ext cx="76200" cy="7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8" name="Text Box 6"/>
          <p:cNvSpPr txBox="1">
            <a:spLocks noChangeArrowheads="1"/>
          </p:cNvSpPr>
          <p:nvPr/>
        </p:nvSpPr>
        <p:spPr bwMode="auto">
          <a:xfrm>
            <a:off x="3886200" y="2133600"/>
            <a:ext cx="17526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F0000"/>
                </a:solidFill>
                <a:effectLst>
                  <a:outerShdw blurRad="38100" dist="38100" dir="2700000" algn="tl">
                    <a:srgbClr val="000000"/>
                  </a:outerShdw>
                </a:effectLst>
              </a:rPr>
              <a:t>Region:</a:t>
            </a:r>
          </a:p>
        </p:txBody>
      </p:sp>
      <p:sp>
        <p:nvSpPr>
          <p:cNvPr id="100359" name="Text Box 7"/>
          <p:cNvSpPr txBox="1">
            <a:spLocks noChangeArrowheads="1"/>
          </p:cNvSpPr>
          <p:nvPr/>
        </p:nvSpPr>
        <p:spPr bwMode="auto">
          <a:xfrm>
            <a:off x="3886200" y="2895600"/>
            <a:ext cx="26670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F0000"/>
                </a:solidFill>
                <a:effectLst>
                  <a:outerShdw blurRad="38100" dist="38100" dir="2700000" algn="tl">
                    <a:srgbClr val="000000"/>
                  </a:outerShdw>
                </a:effectLst>
              </a:rPr>
              <a:t>Capital City:</a:t>
            </a:r>
          </a:p>
        </p:txBody>
      </p:sp>
      <p:sp>
        <p:nvSpPr>
          <p:cNvPr id="100360" name="Rectangle 8"/>
          <p:cNvSpPr>
            <a:spLocks noChangeArrowheads="1"/>
          </p:cNvSpPr>
          <p:nvPr/>
        </p:nvSpPr>
        <p:spPr bwMode="auto">
          <a:xfrm>
            <a:off x="3886200" y="3733800"/>
            <a:ext cx="2233613" cy="579438"/>
          </a:xfrm>
          <a:prstGeom prst="rect">
            <a:avLst/>
          </a:prstGeom>
          <a:noFill/>
          <a:ln w="9525">
            <a:noFill/>
            <a:miter lim="800000"/>
            <a:headEnd/>
            <a:tailEnd/>
          </a:ln>
          <a:effectLst/>
        </p:spPr>
        <p:txBody>
          <a:bodyPr wrap="none">
            <a:spAutoFit/>
          </a:bodyPr>
          <a:lstStyle/>
          <a:p>
            <a:pPr>
              <a:defRPr/>
            </a:pPr>
            <a:r>
              <a:rPr lang="en-US" sz="3200" b="1">
                <a:solidFill>
                  <a:srgbClr val="FF0000"/>
                </a:solidFill>
                <a:effectLst>
                  <a:outerShdw blurRad="38100" dist="38100" dir="2700000" algn="tl">
                    <a:srgbClr val="000000"/>
                  </a:outerShdw>
                </a:effectLst>
              </a:rPr>
              <a:t>Language:</a:t>
            </a:r>
          </a:p>
        </p:txBody>
      </p:sp>
      <p:sp>
        <p:nvSpPr>
          <p:cNvPr id="100361" name="Text Box 9"/>
          <p:cNvSpPr txBox="1">
            <a:spLocks noChangeArrowheads="1"/>
          </p:cNvSpPr>
          <p:nvPr/>
        </p:nvSpPr>
        <p:spPr bwMode="auto">
          <a:xfrm>
            <a:off x="3886200" y="4495800"/>
            <a:ext cx="29718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F0000"/>
                </a:solidFill>
                <a:effectLst>
                  <a:outerShdw blurRad="38100" dist="38100" dir="2700000" algn="tl">
                    <a:srgbClr val="000000"/>
                  </a:outerShdw>
                </a:effectLst>
              </a:rPr>
              <a:t>Population:</a:t>
            </a:r>
          </a:p>
        </p:txBody>
      </p:sp>
      <p:sp>
        <p:nvSpPr>
          <p:cNvPr id="100362" name="Rectangle 10"/>
          <p:cNvSpPr>
            <a:spLocks noChangeArrowheads="1"/>
          </p:cNvSpPr>
          <p:nvPr/>
        </p:nvSpPr>
        <p:spPr bwMode="auto">
          <a:xfrm>
            <a:off x="3886200" y="5257800"/>
            <a:ext cx="1222375" cy="579438"/>
          </a:xfrm>
          <a:prstGeom prst="rect">
            <a:avLst/>
          </a:prstGeom>
          <a:noFill/>
          <a:ln w="9525">
            <a:noFill/>
            <a:miter lim="800000"/>
            <a:headEnd/>
            <a:tailEnd/>
          </a:ln>
          <a:effectLst/>
        </p:spPr>
        <p:txBody>
          <a:bodyPr wrap="none">
            <a:spAutoFit/>
          </a:bodyPr>
          <a:lstStyle/>
          <a:p>
            <a:pPr>
              <a:defRPr/>
            </a:pPr>
            <a:r>
              <a:rPr lang="en-US" sz="3200" b="1">
                <a:solidFill>
                  <a:srgbClr val="FF0000"/>
                </a:solidFill>
                <a:effectLst>
                  <a:outerShdw blurRad="38100" dist="38100" dir="2700000" algn="tl">
                    <a:srgbClr val="000000"/>
                  </a:outerShdw>
                </a:effectLst>
              </a:rPr>
              <a:t>Area:</a:t>
            </a:r>
          </a:p>
        </p:txBody>
      </p:sp>
      <p:sp>
        <p:nvSpPr>
          <p:cNvPr id="100363" name="Rectangle 11"/>
          <p:cNvSpPr>
            <a:spLocks noChangeArrowheads="1"/>
          </p:cNvSpPr>
          <p:nvPr/>
        </p:nvSpPr>
        <p:spPr bwMode="auto">
          <a:xfrm>
            <a:off x="5715000" y="2133600"/>
            <a:ext cx="2305050" cy="579438"/>
          </a:xfrm>
          <a:prstGeom prst="rect">
            <a:avLst/>
          </a:prstGeom>
          <a:noFill/>
          <a:ln w="9525">
            <a:noFill/>
            <a:miter lim="800000"/>
            <a:headEnd/>
            <a:tailEnd/>
          </a:ln>
          <a:effectLst/>
        </p:spPr>
        <p:txBody>
          <a:bodyPr wrap="none">
            <a:spAutoFit/>
          </a:bodyPr>
          <a:lstStyle/>
          <a:p>
            <a:pPr>
              <a:defRPr/>
            </a:pPr>
            <a:r>
              <a:rPr lang="en-US" sz="3200" dirty="0"/>
              <a:t>Middle East</a:t>
            </a:r>
          </a:p>
        </p:txBody>
      </p:sp>
      <p:sp>
        <p:nvSpPr>
          <p:cNvPr id="100364" name="Rectangle 12"/>
          <p:cNvSpPr>
            <a:spLocks noChangeArrowheads="1"/>
          </p:cNvSpPr>
          <p:nvPr/>
        </p:nvSpPr>
        <p:spPr bwMode="auto">
          <a:xfrm>
            <a:off x="6400800" y="2895600"/>
            <a:ext cx="1468438" cy="579438"/>
          </a:xfrm>
          <a:prstGeom prst="rect">
            <a:avLst/>
          </a:prstGeom>
          <a:noFill/>
          <a:ln w="9525">
            <a:noFill/>
            <a:miter lim="800000"/>
            <a:headEnd/>
            <a:tailEnd/>
          </a:ln>
          <a:effectLst/>
        </p:spPr>
        <p:txBody>
          <a:bodyPr wrap="none">
            <a:spAutoFit/>
          </a:bodyPr>
          <a:lstStyle/>
          <a:p>
            <a:pPr>
              <a:defRPr/>
            </a:pPr>
            <a:r>
              <a:rPr lang="en-US" sz="3200" dirty="0"/>
              <a:t>Tehran</a:t>
            </a:r>
          </a:p>
        </p:txBody>
      </p:sp>
      <p:sp>
        <p:nvSpPr>
          <p:cNvPr id="100365" name="Rectangle 13"/>
          <p:cNvSpPr>
            <a:spLocks noChangeArrowheads="1"/>
          </p:cNvSpPr>
          <p:nvPr/>
        </p:nvSpPr>
        <p:spPr bwMode="auto">
          <a:xfrm>
            <a:off x="5981700" y="3733800"/>
            <a:ext cx="3162300" cy="579438"/>
          </a:xfrm>
          <a:prstGeom prst="rect">
            <a:avLst/>
          </a:prstGeom>
          <a:noFill/>
          <a:ln w="9525">
            <a:noFill/>
            <a:miter lim="800000"/>
            <a:headEnd/>
            <a:tailEnd/>
          </a:ln>
          <a:effectLst/>
        </p:spPr>
        <p:txBody>
          <a:bodyPr wrap="none">
            <a:spAutoFit/>
          </a:bodyPr>
          <a:lstStyle/>
          <a:p>
            <a:pPr>
              <a:defRPr/>
            </a:pPr>
            <a:r>
              <a:rPr lang="en-US" sz="3200" dirty="0" smtClean="0"/>
              <a:t>Persian &amp; Turkic</a:t>
            </a:r>
            <a:endParaRPr lang="en-US" sz="3200" dirty="0"/>
          </a:p>
        </p:txBody>
      </p:sp>
      <p:sp>
        <p:nvSpPr>
          <p:cNvPr id="100366" name="Rectangle 14"/>
          <p:cNvSpPr>
            <a:spLocks noChangeArrowheads="1"/>
          </p:cNvSpPr>
          <p:nvPr/>
        </p:nvSpPr>
        <p:spPr bwMode="auto">
          <a:xfrm>
            <a:off x="6248400" y="4495800"/>
            <a:ext cx="2257349" cy="584775"/>
          </a:xfrm>
          <a:prstGeom prst="rect">
            <a:avLst/>
          </a:prstGeom>
          <a:noFill/>
          <a:ln w="9525">
            <a:noFill/>
            <a:miter lim="800000"/>
            <a:headEnd/>
            <a:tailEnd/>
          </a:ln>
          <a:effectLst/>
        </p:spPr>
        <p:txBody>
          <a:bodyPr wrap="none">
            <a:spAutoFit/>
          </a:bodyPr>
          <a:lstStyle/>
          <a:p>
            <a:pPr>
              <a:defRPr/>
            </a:pPr>
            <a:r>
              <a:rPr lang="en-US" sz="3200" dirty="0" smtClean="0"/>
              <a:t>78.9 </a:t>
            </a:r>
            <a:r>
              <a:rPr lang="en-US" sz="3200" dirty="0"/>
              <a:t>million</a:t>
            </a:r>
          </a:p>
        </p:txBody>
      </p:sp>
      <p:sp>
        <p:nvSpPr>
          <p:cNvPr id="100367" name="Rectangle 15"/>
          <p:cNvSpPr>
            <a:spLocks noChangeArrowheads="1"/>
          </p:cNvSpPr>
          <p:nvPr/>
        </p:nvSpPr>
        <p:spPr bwMode="auto">
          <a:xfrm>
            <a:off x="5029200" y="5257800"/>
            <a:ext cx="3281668" cy="584775"/>
          </a:xfrm>
          <a:prstGeom prst="rect">
            <a:avLst/>
          </a:prstGeom>
          <a:noFill/>
          <a:ln w="9525">
            <a:noFill/>
            <a:miter lim="800000"/>
            <a:headEnd/>
            <a:tailEnd/>
          </a:ln>
          <a:effectLst/>
        </p:spPr>
        <p:txBody>
          <a:bodyPr wrap="none">
            <a:spAutoFit/>
          </a:bodyPr>
          <a:lstStyle/>
          <a:p>
            <a:pPr>
              <a:defRPr/>
            </a:pPr>
            <a:r>
              <a:rPr lang="en-US" sz="3200" dirty="0" smtClean="0"/>
              <a:t>636,372</a:t>
            </a:r>
            <a:r>
              <a:rPr lang="en-US" sz="3200" dirty="0" smtClean="0"/>
              <a:t> </a:t>
            </a:r>
            <a:r>
              <a:rPr lang="en-US" sz="3200" dirty="0"/>
              <a:t>sq miles</a:t>
            </a:r>
          </a:p>
        </p:txBody>
      </p:sp>
      <p:sp>
        <p:nvSpPr>
          <p:cNvPr id="100368" name="Text Box 16"/>
          <p:cNvSpPr txBox="1">
            <a:spLocks noChangeArrowheads="1"/>
          </p:cNvSpPr>
          <p:nvPr/>
        </p:nvSpPr>
        <p:spPr bwMode="auto">
          <a:xfrm>
            <a:off x="228600" y="228600"/>
            <a:ext cx="25146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Introducing…</a:t>
            </a:r>
          </a:p>
        </p:txBody>
      </p:sp>
      <p:pic>
        <p:nvPicPr>
          <p:cNvPr id="4" name="Title 1"/>
          <p:cNvPicPr>
            <a:picLocks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057400" y="-228600"/>
            <a:ext cx="4392613"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4" name="Picture 5" descr="Iran2.png"/>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400800" y="381000"/>
            <a:ext cx="2476500" cy="1414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Oval 5"/>
          <p:cNvSpPr/>
          <p:nvPr/>
        </p:nvSpPr>
        <p:spPr>
          <a:xfrm>
            <a:off x="1295400" y="3505200"/>
            <a:ext cx="1295400" cy="11430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xmlns="" val="13820150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0368"/>
                                        </p:tgtEl>
                                        <p:attrNameLst>
                                          <p:attrName>style.visibility</p:attrName>
                                        </p:attrNameLst>
                                      </p:cBhvr>
                                      <p:to>
                                        <p:strVal val="visible"/>
                                      </p:to>
                                    </p:set>
                                    <p:animEffect transition="in" filter="wipe(left)">
                                      <p:cBhvr>
                                        <p:cTn id="7" dur="500"/>
                                        <p:tgtEl>
                                          <p:spTgt spid="100368"/>
                                        </p:tgtEl>
                                      </p:cBhvr>
                                    </p:animEffect>
                                  </p:childTnLst>
                                </p:cTn>
                              </p:par>
                            </p:childTnLst>
                          </p:cTn>
                        </p:par>
                        <p:par>
                          <p:cTn id="8" fill="hold" nodeType="afterGroup">
                            <p:stCondLst>
                              <p:cond delay="500"/>
                            </p:stCondLst>
                            <p:childTnLst>
                              <p:par>
                                <p:cTn id="9" presetID="23" presetClass="entr" presetSubtype="52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 calcmode="lin" valueType="num">
                                      <p:cBhvr>
                                        <p:cTn id="13" dur="500" fill="hold"/>
                                        <p:tgtEl>
                                          <p:spTgt spid="4"/>
                                        </p:tgtEl>
                                        <p:attrNameLst>
                                          <p:attrName>ppt_x</p:attrName>
                                        </p:attrNameLst>
                                      </p:cBhvr>
                                      <p:tavLst>
                                        <p:tav tm="0">
                                          <p:val>
                                            <p:fltVal val="0.5"/>
                                          </p:val>
                                        </p:tav>
                                        <p:tav tm="100000">
                                          <p:val>
                                            <p:strVal val="#ppt_x"/>
                                          </p:val>
                                        </p:tav>
                                      </p:tavLst>
                                    </p:anim>
                                    <p:anim calcmode="lin" valueType="num">
                                      <p:cBhvr>
                                        <p:cTn id="14" dur="500" fill="hold"/>
                                        <p:tgtEl>
                                          <p:spTgt spid="4"/>
                                        </p:tgtEl>
                                        <p:attrNameLst>
                                          <p:attrName>ppt_y</p:attrName>
                                        </p:attrNameLst>
                                      </p:cBhvr>
                                      <p:tavLst>
                                        <p:tav tm="0">
                                          <p:val>
                                            <p:fltVal val="0.5"/>
                                          </p:val>
                                        </p:tav>
                                        <p:tav tm="100000">
                                          <p:val>
                                            <p:strVal val="#ppt_y"/>
                                          </p:val>
                                        </p:tav>
                                      </p:tavLst>
                                    </p:anim>
                                  </p:childTnLst>
                                </p:cTn>
                              </p:par>
                            </p:childTnLst>
                          </p:cTn>
                        </p:par>
                        <p:par>
                          <p:cTn id="15" fill="hold" nodeType="afterGroup">
                            <p:stCondLst>
                              <p:cond delay="1000"/>
                            </p:stCondLst>
                            <p:childTnLst>
                              <p:par>
                                <p:cTn id="16" presetID="2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childTnLst>
                                </p:cTn>
                              </p:par>
                            </p:childTnLst>
                          </p:cTn>
                        </p:par>
                        <p:par>
                          <p:cTn id="20" fill="hold" nodeType="afterGroup">
                            <p:stCondLst>
                              <p:cond delay="1500"/>
                            </p:stCondLst>
                            <p:childTnLst>
                              <p:par>
                                <p:cTn id="21" presetID="23" presetClass="entr" presetSubtype="288" fill="hold" nodeType="afterEffect">
                                  <p:stCondLst>
                                    <p:cond delay="0"/>
                                  </p:stCondLst>
                                  <p:childTnLst>
                                    <p:set>
                                      <p:cBhvr>
                                        <p:cTn id="22" dur="1" fill="hold">
                                          <p:stCondLst>
                                            <p:cond delay="0"/>
                                          </p:stCondLst>
                                        </p:cTn>
                                        <p:tgtEl>
                                          <p:spTgt spid="15364"/>
                                        </p:tgtEl>
                                        <p:attrNameLst>
                                          <p:attrName>style.visibility</p:attrName>
                                        </p:attrNameLst>
                                      </p:cBhvr>
                                      <p:to>
                                        <p:strVal val="visible"/>
                                      </p:to>
                                    </p:set>
                                    <p:anim calcmode="lin" valueType="num">
                                      <p:cBhvr>
                                        <p:cTn id="23" dur="500" fill="hold"/>
                                        <p:tgtEl>
                                          <p:spTgt spid="15364"/>
                                        </p:tgtEl>
                                        <p:attrNameLst>
                                          <p:attrName>ppt_w</p:attrName>
                                        </p:attrNameLst>
                                      </p:cBhvr>
                                      <p:tavLst>
                                        <p:tav tm="0">
                                          <p:val>
                                            <p:strVal val="4/3*#ppt_w"/>
                                          </p:val>
                                        </p:tav>
                                        <p:tav tm="100000">
                                          <p:val>
                                            <p:strVal val="#ppt_w"/>
                                          </p:val>
                                        </p:tav>
                                      </p:tavLst>
                                    </p:anim>
                                    <p:anim calcmode="lin" valueType="num">
                                      <p:cBhvr>
                                        <p:cTn id="24" dur="500" fill="hold"/>
                                        <p:tgtEl>
                                          <p:spTgt spid="15364"/>
                                        </p:tgtEl>
                                        <p:attrNameLst>
                                          <p:attrName>ppt_h</p:attrName>
                                        </p:attrNameLst>
                                      </p:cBhvr>
                                      <p:tavLst>
                                        <p:tav tm="0">
                                          <p:val>
                                            <p:strVal val="4/3*#ppt_h"/>
                                          </p:val>
                                        </p:tav>
                                        <p:tav tm="100000">
                                          <p:val>
                                            <p:strVal val="#ppt_h"/>
                                          </p:val>
                                        </p:tav>
                                      </p:tavLst>
                                    </p:anim>
                                  </p:childTnLst>
                                </p:cTn>
                              </p:par>
                            </p:childTnLst>
                          </p:cTn>
                        </p:par>
                        <p:par>
                          <p:cTn id="25" fill="hold" nodeType="afterGroup">
                            <p:stCondLst>
                              <p:cond delay="2000"/>
                            </p:stCondLst>
                            <p:childTnLst>
                              <p:par>
                                <p:cTn id="26" presetID="2" presetClass="entr" presetSubtype="2" fill="hold" grpId="0" nodeType="afterEffect">
                                  <p:stCondLst>
                                    <p:cond delay="0"/>
                                  </p:stCondLst>
                                  <p:childTnLst>
                                    <p:set>
                                      <p:cBhvr>
                                        <p:cTn id="27" dur="1" fill="hold">
                                          <p:stCondLst>
                                            <p:cond delay="0"/>
                                          </p:stCondLst>
                                        </p:cTn>
                                        <p:tgtEl>
                                          <p:spTgt spid="100358"/>
                                        </p:tgtEl>
                                        <p:attrNameLst>
                                          <p:attrName>style.visibility</p:attrName>
                                        </p:attrNameLst>
                                      </p:cBhvr>
                                      <p:to>
                                        <p:strVal val="visible"/>
                                      </p:to>
                                    </p:set>
                                    <p:anim calcmode="lin" valueType="num">
                                      <p:cBhvr additive="base">
                                        <p:cTn id="28" dur="500" fill="hold"/>
                                        <p:tgtEl>
                                          <p:spTgt spid="100358"/>
                                        </p:tgtEl>
                                        <p:attrNameLst>
                                          <p:attrName>ppt_x</p:attrName>
                                        </p:attrNameLst>
                                      </p:cBhvr>
                                      <p:tavLst>
                                        <p:tav tm="0">
                                          <p:val>
                                            <p:strVal val="1+#ppt_w/2"/>
                                          </p:val>
                                        </p:tav>
                                        <p:tav tm="100000">
                                          <p:val>
                                            <p:strVal val="#ppt_x"/>
                                          </p:val>
                                        </p:tav>
                                      </p:tavLst>
                                    </p:anim>
                                    <p:anim calcmode="lin" valueType="num">
                                      <p:cBhvr additive="base">
                                        <p:cTn id="29" dur="500" fill="hold"/>
                                        <p:tgtEl>
                                          <p:spTgt spid="100358"/>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100363"/>
                                        </p:tgtEl>
                                        <p:attrNameLst>
                                          <p:attrName>style.visibility</p:attrName>
                                        </p:attrNameLst>
                                      </p:cBhvr>
                                      <p:to>
                                        <p:strVal val="visible"/>
                                      </p:to>
                                    </p:set>
                                    <p:anim calcmode="lin" valueType="num">
                                      <p:cBhvr additive="base">
                                        <p:cTn id="33" dur="500" fill="hold"/>
                                        <p:tgtEl>
                                          <p:spTgt spid="100363"/>
                                        </p:tgtEl>
                                        <p:attrNameLst>
                                          <p:attrName>ppt_x</p:attrName>
                                        </p:attrNameLst>
                                      </p:cBhvr>
                                      <p:tavLst>
                                        <p:tav tm="0">
                                          <p:val>
                                            <p:strVal val="1+#ppt_w/2"/>
                                          </p:val>
                                        </p:tav>
                                        <p:tav tm="100000">
                                          <p:val>
                                            <p:strVal val="#ppt_x"/>
                                          </p:val>
                                        </p:tav>
                                      </p:tavLst>
                                    </p:anim>
                                    <p:anim calcmode="lin" valueType="num">
                                      <p:cBhvr additive="base">
                                        <p:cTn id="34" dur="500" fill="hold"/>
                                        <p:tgtEl>
                                          <p:spTgt spid="100363"/>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3000"/>
                            </p:stCondLst>
                            <p:childTnLst>
                              <p:par>
                                <p:cTn id="36" presetID="23" presetClass="entr" presetSubtype="288"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strVal val="4/3*#ppt_w"/>
                                          </p:val>
                                        </p:tav>
                                        <p:tav tm="100000">
                                          <p:val>
                                            <p:strVal val="#ppt_w"/>
                                          </p:val>
                                        </p:tav>
                                      </p:tavLst>
                                    </p:anim>
                                    <p:anim calcmode="lin" valueType="num">
                                      <p:cBhvr>
                                        <p:cTn id="39" dur="500" fill="hold"/>
                                        <p:tgtEl>
                                          <p:spTgt spid="6"/>
                                        </p:tgtEl>
                                        <p:attrNameLst>
                                          <p:attrName>ppt_h</p:attrName>
                                        </p:attrNameLst>
                                      </p:cBhvr>
                                      <p:tavLst>
                                        <p:tav tm="0">
                                          <p:val>
                                            <p:strVal val="4/3*#ppt_h"/>
                                          </p:val>
                                        </p:tav>
                                        <p:tav tm="100000">
                                          <p:val>
                                            <p:strVal val="#ppt_h"/>
                                          </p:val>
                                        </p:tav>
                                      </p:tavLst>
                                    </p:anim>
                                  </p:childTnLst>
                                </p:cTn>
                              </p:par>
                            </p:childTnLst>
                          </p:cTn>
                        </p:par>
                        <p:par>
                          <p:cTn id="40" fill="hold" nodeType="afterGroup">
                            <p:stCondLst>
                              <p:cond delay="3500"/>
                            </p:stCondLst>
                            <p:childTnLst>
                              <p:par>
                                <p:cTn id="41" presetID="2" presetClass="entr" presetSubtype="2" fill="hold" grpId="0" nodeType="afterEffect">
                                  <p:stCondLst>
                                    <p:cond delay="0"/>
                                  </p:stCondLst>
                                  <p:childTnLst>
                                    <p:set>
                                      <p:cBhvr>
                                        <p:cTn id="42" dur="1" fill="hold">
                                          <p:stCondLst>
                                            <p:cond delay="0"/>
                                          </p:stCondLst>
                                        </p:cTn>
                                        <p:tgtEl>
                                          <p:spTgt spid="100359"/>
                                        </p:tgtEl>
                                        <p:attrNameLst>
                                          <p:attrName>style.visibility</p:attrName>
                                        </p:attrNameLst>
                                      </p:cBhvr>
                                      <p:to>
                                        <p:strVal val="visible"/>
                                      </p:to>
                                    </p:set>
                                    <p:anim calcmode="lin" valueType="num">
                                      <p:cBhvr additive="base">
                                        <p:cTn id="43" dur="500" fill="hold"/>
                                        <p:tgtEl>
                                          <p:spTgt spid="100359"/>
                                        </p:tgtEl>
                                        <p:attrNameLst>
                                          <p:attrName>ppt_x</p:attrName>
                                        </p:attrNameLst>
                                      </p:cBhvr>
                                      <p:tavLst>
                                        <p:tav tm="0">
                                          <p:val>
                                            <p:strVal val="1+#ppt_w/2"/>
                                          </p:val>
                                        </p:tav>
                                        <p:tav tm="100000">
                                          <p:val>
                                            <p:strVal val="#ppt_x"/>
                                          </p:val>
                                        </p:tav>
                                      </p:tavLst>
                                    </p:anim>
                                    <p:anim calcmode="lin" valueType="num">
                                      <p:cBhvr additive="base">
                                        <p:cTn id="44" dur="500" fill="hold"/>
                                        <p:tgtEl>
                                          <p:spTgt spid="100359"/>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4000"/>
                            </p:stCondLst>
                            <p:childTnLst>
                              <p:par>
                                <p:cTn id="46" presetID="2" presetClass="entr" presetSubtype="2" fill="hold" grpId="0" nodeType="afterEffect">
                                  <p:stCondLst>
                                    <p:cond delay="0"/>
                                  </p:stCondLst>
                                  <p:childTnLst>
                                    <p:set>
                                      <p:cBhvr>
                                        <p:cTn id="47" dur="1" fill="hold">
                                          <p:stCondLst>
                                            <p:cond delay="0"/>
                                          </p:stCondLst>
                                        </p:cTn>
                                        <p:tgtEl>
                                          <p:spTgt spid="100364"/>
                                        </p:tgtEl>
                                        <p:attrNameLst>
                                          <p:attrName>style.visibility</p:attrName>
                                        </p:attrNameLst>
                                      </p:cBhvr>
                                      <p:to>
                                        <p:strVal val="visible"/>
                                      </p:to>
                                    </p:set>
                                    <p:anim calcmode="lin" valueType="num">
                                      <p:cBhvr additive="base">
                                        <p:cTn id="48" dur="500" fill="hold"/>
                                        <p:tgtEl>
                                          <p:spTgt spid="100364"/>
                                        </p:tgtEl>
                                        <p:attrNameLst>
                                          <p:attrName>ppt_x</p:attrName>
                                        </p:attrNameLst>
                                      </p:cBhvr>
                                      <p:tavLst>
                                        <p:tav tm="0">
                                          <p:val>
                                            <p:strVal val="1+#ppt_w/2"/>
                                          </p:val>
                                        </p:tav>
                                        <p:tav tm="100000">
                                          <p:val>
                                            <p:strVal val="#ppt_x"/>
                                          </p:val>
                                        </p:tav>
                                      </p:tavLst>
                                    </p:anim>
                                    <p:anim calcmode="lin" valueType="num">
                                      <p:cBhvr additive="base">
                                        <p:cTn id="49" dur="500" fill="hold"/>
                                        <p:tgtEl>
                                          <p:spTgt spid="100364"/>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4500"/>
                            </p:stCondLst>
                            <p:childTnLst>
                              <p:par>
                                <p:cTn id="51" presetID="23" presetClass="entr" presetSubtype="288"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strVal val="4/3*#ppt_w"/>
                                          </p:val>
                                        </p:tav>
                                        <p:tav tm="100000">
                                          <p:val>
                                            <p:strVal val="#ppt_w"/>
                                          </p:val>
                                        </p:tav>
                                      </p:tavLst>
                                    </p:anim>
                                    <p:anim calcmode="lin" valueType="num">
                                      <p:cBhvr>
                                        <p:cTn id="54" dur="500" fill="hold"/>
                                        <p:tgtEl>
                                          <p:spTgt spid="8"/>
                                        </p:tgtEl>
                                        <p:attrNameLst>
                                          <p:attrName>ppt_h</p:attrName>
                                        </p:attrNameLst>
                                      </p:cBhvr>
                                      <p:tavLst>
                                        <p:tav tm="0">
                                          <p:val>
                                            <p:strVal val="4/3*#ppt_h"/>
                                          </p:val>
                                        </p:tav>
                                        <p:tav tm="100000">
                                          <p:val>
                                            <p:strVal val="#ppt_h"/>
                                          </p:val>
                                        </p:tav>
                                      </p:tavLst>
                                    </p:anim>
                                  </p:childTnLst>
                                </p:cTn>
                              </p:par>
                            </p:childTnLst>
                          </p:cTn>
                        </p:par>
                        <p:par>
                          <p:cTn id="55" fill="hold" nodeType="afterGroup">
                            <p:stCondLst>
                              <p:cond delay="5000"/>
                            </p:stCondLst>
                            <p:childTnLst>
                              <p:par>
                                <p:cTn id="56" presetID="2" presetClass="entr" presetSubtype="2" fill="hold" grpId="0" nodeType="afterEffect">
                                  <p:stCondLst>
                                    <p:cond delay="1000"/>
                                  </p:stCondLst>
                                  <p:childTnLst>
                                    <p:set>
                                      <p:cBhvr>
                                        <p:cTn id="57" dur="1" fill="hold">
                                          <p:stCondLst>
                                            <p:cond delay="0"/>
                                          </p:stCondLst>
                                        </p:cTn>
                                        <p:tgtEl>
                                          <p:spTgt spid="100360"/>
                                        </p:tgtEl>
                                        <p:attrNameLst>
                                          <p:attrName>style.visibility</p:attrName>
                                        </p:attrNameLst>
                                      </p:cBhvr>
                                      <p:to>
                                        <p:strVal val="visible"/>
                                      </p:to>
                                    </p:set>
                                    <p:anim calcmode="lin" valueType="num">
                                      <p:cBhvr additive="base">
                                        <p:cTn id="58" dur="500" fill="hold"/>
                                        <p:tgtEl>
                                          <p:spTgt spid="100360"/>
                                        </p:tgtEl>
                                        <p:attrNameLst>
                                          <p:attrName>ppt_x</p:attrName>
                                        </p:attrNameLst>
                                      </p:cBhvr>
                                      <p:tavLst>
                                        <p:tav tm="0">
                                          <p:val>
                                            <p:strVal val="1+#ppt_w/2"/>
                                          </p:val>
                                        </p:tav>
                                        <p:tav tm="100000">
                                          <p:val>
                                            <p:strVal val="#ppt_x"/>
                                          </p:val>
                                        </p:tav>
                                      </p:tavLst>
                                    </p:anim>
                                    <p:anim calcmode="lin" valueType="num">
                                      <p:cBhvr additive="base">
                                        <p:cTn id="59" dur="500" fill="hold"/>
                                        <p:tgtEl>
                                          <p:spTgt spid="100360"/>
                                        </p:tgtEl>
                                        <p:attrNameLst>
                                          <p:attrName>ppt_y</p:attrName>
                                        </p:attrNameLst>
                                      </p:cBhvr>
                                      <p:tavLst>
                                        <p:tav tm="0">
                                          <p:val>
                                            <p:strVal val="#ppt_y"/>
                                          </p:val>
                                        </p:tav>
                                        <p:tav tm="100000">
                                          <p:val>
                                            <p:strVal val="#ppt_y"/>
                                          </p:val>
                                        </p:tav>
                                      </p:tavLst>
                                    </p:anim>
                                  </p:childTnLst>
                                </p:cTn>
                              </p:par>
                            </p:childTnLst>
                          </p:cTn>
                        </p:par>
                        <p:par>
                          <p:cTn id="60" fill="hold" nodeType="afterGroup">
                            <p:stCondLst>
                              <p:cond delay="6500"/>
                            </p:stCondLst>
                            <p:childTnLst>
                              <p:par>
                                <p:cTn id="61" presetID="2" presetClass="entr" presetSubtype="2" fill="hold" grpId="0" nodeType="afterEffect">
                                  <p:stCondLst>
                                    <p:cond delay="0"/>
                                  </p:stCondLst>
                                  <p:childTnLst>
                                    <p:set>
                                      <p:cBhvr>
                                        <p:cTn id="62" dur="1" fill="hold">
                                          <p:stCondLst>
                                            <p:cond delay="0"/>
                                          </p:stCondLst>
                                        </p:cTn>
                                        <p:tgtEl>
                                          <p:spTgt spid="100365"/>
                                        </p:tgtEl>
                                        <p:attrNameLst>
                                          <p:attrName>style.visibility</p:attrName>
                                        </p:attrNameLst>
                                      </p:cBhvr>
                                      <p:to>
                                        <p:strVal val="visible"/>
                                      </p:to>
                                    </p:set>
                                    <p:anim calcmode="lin" valueType="num">
                                      <p:cBhvr additive="base">
                                        <p:cTn id="63" dur="500" fill="hold"/>
                                        <p:tgtEl>
                                          <p:spTgt spid="100365"/>
                                        </p:tgtEl>
                                        <p:attrNameLst>
                                          <p:attrName>ppt_x</p:attrName>
                                        </p:attrNameLst>
                                      </p:cBhvr>
                                      <p:tavLst>
                                        <p:tav tm="0">
                                          <p:val>
                                            <p:strVal val="1+#ppt_w/2"/>
                                          </p:val>
                                        </p:tav>
                                        <p:tav tm="100000">
                                          <p:val>
                                            <p:strVal val="#ppt_x"/>
                                          </p:val>
                                        </p:tav>
                                      </p:tavLst>
                                    </p:anim>
                                    <p:anim calcmode="lin" valueType="num">
                                      <p:cBhvr additive="base">
                                        <p:cTn id="64" dur="500" fill="hold"/>
                                        <p:tgtEl>
                                          <p:spTgt spid="100365"/>
                                        </p:tgtEl>
                                        <p:attrNameLst>
                                          <p:attrName>ppt_y</p:attrName>
                                        </p:attrNameLst>
                                      </p:cBhvr>
                                      <p:tavLst>
                                        <p:tav tm="0">
                                          <p:val>
                                            <p:strVal val="#ppt_y"/>
                                          </p:val>
                                        </p:tav>
                                        <p:tav tm="100000">
                                          <p:val>
                                            <p:strVal val="#ppt_y"/>
                                          </p:val>
                                        </p:tav>
                                      </p:tavLst>
                                    </p:anim>
                                  </p:childTnLst>
                                </p:cTn>
                              </p:par>
                            </p:childTnLst>
                          </p:cTn>
                        </p:par>
                        <p:par>
                          <p:cTn id="65" fill="hold" nodeType="afterGroup">
                            <p:stCondLst>
                              <p:cond delay="7000"/>
                            </p:stCondLst>
                            <p:childTnLst>
                              <p:par>
                                <p:cTn id="66" presetID="2" presetClass="entr" presetSubtype="2" fill="hold" grpId="0" nodeType="afterEffect">
                                  <p:stCondLst>
                                    <p:cond delay="1000"/>
                                  </p:stCondLst>
                                  <p:childTnLst>
                                    <p:set>
                                      <p:cBhvr>
                                        <p:cTn id="67" dur="1" fill="hold">
                                          <p:stCondLst>
                                            <p:cond delay="0"/>
                                          </p:stCondLst>
                                        </p:cTn>
                                        <p:tgtEl>
                                          <p:spTgt spid="100361"/>
                                        </p:tgtEl>
                                        <p:attrNameLst>
                                          <p:attrName>style.visibility</p:attrName>
                                        </p:attrNameLst>
                                      </p:cBhvr>
                                      <p:to>
                                        <p:strVal val="visible"/>
                                      </p:to>
                                    </p:set>
                                    <p:anim calcmode="lin" valueType="num">
                                      <p:cBhvr additive="base">
                                        <p:cTn id="68" dur="500" fill="hold"/>
                                        <p:tgtEl>
                                          <p:spTgt spid="100361"/>
                                        </p:tgtEl>
                                        <p:attrNameLst>
                                          <p:attrName>ppt_x</p:attrName>
                                        </p:attrNameLst>
                                      </p:cBhvr>
                                      <p:tavLst>
                                        <p:tav tm="0">
                                          <p:val>
                                            <p:strVal val="1+#ppt_w/2"/>
                                          </p:val>
                                        </p:tav>
                                        <p:tav tm="100000">
                                          <p:val>
                                            <p:strVal val="#ppt_x"/>
                                          </p:val>
                                        </p:tav>
                                      </p:tavLst>
                                    </p:anim>
                                    <p:anim calcmode="lin" valueType="num">
                                      <p:cBhvr additive="base">
                                        <p:cTn id="69" dur="500" fill="hold"/>
                                        <p:tgtEl>
                                          <p:spTgt spid="100361"/>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8500"/>
                            </p:stCondLst>
                            <p:childTnLst>
                              <p:par>
                                <p:cTn id="71" presetID="2" presetClass="entr" presetSubtype="2" fill="hold" grpId="0" nodeType="afterEffect">
                                  <p:stCondLst>
                                    <p:cond delay="0"/>
                                  </p:stCondLst>
                                  <p:childTnLst>
                                    <p:set>
                                      <p:cBhvr>
                                        <p:cTn id="72" dur="1" fill="hold">
                                          <p:stCondLst>
                                            <p:cond delay="0"/>
                                          </p:stCondLst>
                                        </p:cTn>
                                        <p:tgtEl>
                                          <p:spTgt spid="100366"/>
                                        </p:tgtEl>
                                        <p:attrNameLst>
                                          <p:attrName>style.visibility</p:attrName>
                                        </p:attrNameLst>
                                      </p:cBhvr>
                                      <p:to>
                                        <p:strVal val="visible"/>
                                      </p:to>
                                    </p:set>
                                    <p:anim calcmode="lin" valueType="num">
                                      <p:cBhvr additive="base">
                                        <p:cTn id="73" dur="500" fill="hold"/>
                                        <p:tgtEl>
                                          <p:spTgt spid="100366"/>
                                        </p:tgtEl>
                                        <p:attrNameLst>
                                          <p:attrName>ppt_x</p:attrName>
                                        </p:attrNameLst>
                                      </p:cBhvr>
                                      <p:tavLst>
                                        <p:tav tm="0">
                                          <p:val>
                                            <p:strVal val="1+#ppt_w/2"/>
                                          </p:val>
                                        </p:tav>
                                        <p:tav tm="100000">
                                          <p:val>
                                            <p:strVal val="#ppt_x"/>
                                          </p:val>
                                        </p:tav>
                                      </p:tavLst>
                                    </p:anim>
                                    <p:anim calcmode="lin" valueType="num">
                                      <p:cBhvr additive="base">
                                        <p:cTn id="74" dur="500" fill="hold"/>
                                        <p:tgtEl>
                                          <p:spTgt spid="100366"/>
                                        </p:tgtEl>
                                        <p:attrNameLst>
                                          <p:attrName>ppt_y</p:attrName>
                                        </p:attrNameLst>
                                      </p:cBhvr>
                                      <p:tavLst>
                                        <p:tav tm="0">
                                          <p:val>
                                            <p:strVal val="#ppt_y"/>
                                          </p:val>
                                        </p:tav>
                                        <p:tav tm="100000">
                                          <p:val>
                                            <p:strVal val="#ppt_y"/>
                                          </p:val>
                                        </p:tav>
                                      </p:tavLst>
                                    </p:anim>
                                  </p:childTnLst>
                                </p:cTn>
                              </p:par>
                            </p:childTnLst>
                          </p:cTn>
                        </p:par>
                        <p:par>
                          <p:cTn id="75" fill="hold" nodeType="afterGroup">
                            <p:stCondLst>
                              <p:cond delay="9000"/>
                            </p:stCondLst>
                            <p:childTnLst>
                              <p:par>
                                <p:cTn id="76" presetID="2" presetClass="entr" presetSubtype="2" fill="hold" grpId="0" nodeType="afterEffect">
                                  <p:stCondLst>
                                    <p:cond delay="1000"/>
                                  </p:stCondLst>
                                  <p:childTnLst>
                                    <p:set>
                                      <p:cBhvr>
                                        <p:cTn id="77" dur="1" fill="hold">
                                          <p:stCondLst>
                                            <p:cond delay="0"/>
                                          </p:stCondLst>
                                        </p:cTn>
                                        <p:tgtEl>
                                          <p:spTgt spid="100362"/>
                                        </p:tgtEl>
                                        <p:attrNameLst>
                                          <p:attrName>style.visibility</p:attrName>
                                        </p:attrNameLst>
                                      </p:cBhvr>
                                      <p:to>
                                        <p:strVal val="visible"/>
                                      </p:to>
                                    </p:set>
                                    <p:anim calcmode="lin" valueType="num">
                                      <p:cBhvr additive="base">
                                        <p:cTn id="78" dur="500" fill="hold"/>
                                        <p:tgtEl>
                                          <p:spTgt spid="100362"/>
                                        </p:tgtEl>
                                        <p:attrNameLst>
                                          <p:attrName>ppt_x</p:attrName>
                                        </p:attrNameLst>
                                      </p:cBhvr>
                                      <p:tavLst>
                                        <p:tav tm="0">
                                          <p:val>
                                            <p:strVal val="1+#ppt_w/2"/>
                                          </p:val>
                                        </p:tav>
                                        <p:tav tm="100000">
                                          <p:val>
                                            <p:strVal val="#ppt_x"/>
                                          </p:val>
                                        </p:tav>
                                      </p:tavLst>
                                    </p:anim>
                                    <p:anim calcmode="lin" valueType="num">
                                      <p:cBhvr additive="base">
                                        <p:cTn id="79" dur="500" fill="hold"/>
                                        <p:tgtEl>
                                          <p:spTgt spid="100362"/>
                                        </p:tgtEl>
                                        <p:attrNameLst>
                                          <p:attrName>ppt_y</p:attrName>
                                        </p:attrNameLst>
                                      </p:cBhvr>
                                      <p:tavLst>
                                        <p:tav tm="0">
                                          <p:val>
                                            <p:strVal val="#ppt_y"/>
                                          </p:val>
                                        </p:tav>
                                        <p:tav tm="100000">
                                          <p:val>
                                            <p:strVal val="#ppt_y"/>
                                          </p:val>
                                        </p:tav>
                                      </p:tavLst>
                                    </p:anim>
                                  </p:childTnLst>
                                </p:cTn>
                              </p:par>
                            </p:childTnLst>
                          </p:cTn>
                        </p:par>
                        <p:par>
                          <p:cTn id="80" fill="hold" nodeType="afterGroup">
                            <p:stCondLst>
                              <p:cond delay="10500"/>
                            </p:stCondLst>
                            <p:childTnLst>
                              <p:par>
                                <p:cTn id="81" presetID="2" presetClass="entr" presetSubtype="2" fill="hold" grpId="0" nodeType="afterEffect">
                                  <p:stCondLst>
                                    <p:cond delay="0"/>
                                  </p:stCondLst>
                                  <p:childTnLst>
                                    <p:set>
                                      <p:cBhvr>
                                        <p:cTn id="82" dur="1" fill="hold">
                                          <p:stCondLst>
                                            <p:cond delay="0"/>
                                          </p:stCondLst>
                                        </p:cTn>
                                        <p:tgtEl>
                                          <p:spTgt spid="100367"/>
                                        </p:tgtEl>
                                        <p:attrNameLst>
                                          <p:attrName>style.visibility</p:attrName>
                                        </p:attrNameLst>
                                      </p:cBhvr>
                                      <p:to>
                                        <p:strVal val="visible"/>
                                      </p:to>
                                    </p:set>
                                    <p:anim calcmode="lin" valueType="num">
                                      <p:cBhvr additive="base">
                                        <p:cTn id="83" dur="500" fill="hold"/>
                                        <p:tgtEl>
                                          <p:spTgt spid="100367"/>
                                        </p:tgtEl>
                                        <p:attrNameLst>
                                          <p:attrName>ppt_x</p:attrName>
                                        </p:attrNameLst>
                                      </p:cBhvr>
                                      <p:tavLst>
                                        <p:tav tm="0">
                                          <p:val>
                                            <p:strVal val="1+#ppt_w/2"/>
                                          </p:val>
                                        </p:tav>
                                        <p:tav tm="100000">
                                          <p:val>
                                            <p:strVal val="#ppt_x"/>
                                          </p:val>
                                        </p:tav>
                                      </p:tavLst>
                                    </p:anim>
                                    <p:anim calcmode="lin" valueType="num">
                                      <p:cBhvr additive="base">
                                        <p:cTn id="84" dur="500" fill="hold"/>
                                        <p:tgtEl>
                                          <p:spTgt spid="1003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0358" grpId="0" autoUpdateAnimBg="0"/>
      <p:bldP spid="100359" grpId="0" autoUpdateAnimBg="0"/>
      <p:bldP spid="100360" grpId="0" autoUpdateAnimBg="0"/>
      <p:bldP spid="100361" grpId="0" autoUpdateAnimBg="0"/>
      <p:bldP spid="100362" grpId="0" autoUpdateAnimBg="0"/>
      <p:bldP spid="100363" grpId="0" autoUpdateAnimBg="0"/>
      <p:bldP spid="100364" grpId="0" autoUpdateAnimBg="0"/>
      <p:bldP spid="100365" grpId="0" autoUpdateAnimBg="0"/>
      <p:bldP spid="100366" grpId="0" autoUpdateAnimBg="0"/>
      <p:bldP spid="100367" grpId="0" autoUpdateAnimBg="0"/>
      <p:bldP spid="100368" grpId="0" autoUpdateAnimBg="0"/>
      <p:bldP spid="6"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413196">
            <a:off x="436563" y="512763"/>
            <a:ext cx="3619500" cy="2419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93" name="TextBox 10"/>
          <p:cNvSpPr txBox="1">
            <a:spLocks noChangeArrowheads="1"/>
          </p:cNvSpPr>
          <p:nvPr/>
        </p:nvSpPr>
        <p:spPr bwMode="auto">
          <a:xfrm rot="-353163">
            <a:off x="1460500" y="2925763"/>
            <a:ext cx="20891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Iranian Students</a:t>
            </a:r>
          </a:p>
        </p:txBody>
      </p:sp>
      <p:pic>
        <p:nvPicPr>
          <p:cNvPr id="16395" name="Picture 11" descr="Tehran street with Alborz Mountains behind, Tehran, Tehran Intro, photo, picture, imag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43435">
            <a:off x="3676650" y="477838"/>
            <a:ext cx="5334000" cy="400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0"/>
          <p:cNvSpPr txBox="1">
            <a:spLocks noChangeArrowheads="1"/>
          </p:cNvSpPr>
          <p:nvPr/>
        </p:nvSpPr>
        <p:spPr bwMode="auto">
          <a:xfrm rot="1066025">
            <a:off x="4333875" y="4367213"/>
            <a:ext cx="253841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In the capital, Tehran</a:t>
            </a:r>
          </a:p>
        </p:txBody>
      </p:sp>
      <p:pic>
        <p:nvPicPr>
          <p:cNvPr id="16397" name="Picture 13" descr="http://wvs.topleftpixel.com/photos/2009/07/iran_green-field_clouds_road_02.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584">
            <a:off x="371475" y="2841625"/>
            <a:ext cx="4581525" cy="3133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TextBox 10"/>
          <p:cNvSpPr txBox="1">
            <a:spLocks noChangeArrowheads="1"/>
          </p:cNvSpPr>
          <p:nvPr/>
        </p:nvSpPr>
        <p:spPr bwMode="auto">
          <a:xfrm rot="-1192039">
            <a:off x="2286000" y="5907088"/>
            <a:ext cx="20891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Northern Iran</a:t>
            </a:r>
          </a:p>
        </p:txBody>
      </p:sp>
      <p:pic>
        <p:nvPicPr>
          <p:cNvPr id="16399" name="Picture 15" descr="http://www.persianmirror.com/Images/Articles/2416/1-PersianDance.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962400" y="2895600"/>
            <a:ext cx="4762500" cy="3448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Box 10"/>
          <p:cNvSpPr txBox="1">
            <a:spLocks noChangeArrowheads="1"/>
          </p:cNvSpPr>
          <p:nvPr/>
        </p:nvSpPr>
        <p:spPr bwMode="auto">
          <a:xfrm>
            <a:off x="4800600" y="6324600"/>
            <a:ext cx="3276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Traditional Persian costumes </a:t>
            </a:r>
          </a:p>
        </p:txBody>
      </p:sp>
    </p:spTree>
    <p:extLst>
      <p:ext uri="{BB962C8B-B14F-4D97-AF65-F5344CB8AC3E}">
        <p14:creationId xmlns:p14="http://schemas.microsoft.com/office/powerpoint/2010/main" xmlns="" val="23085682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16392"/>
                                        </p:tgtEl>
                                        <p:attrNameLst>
                                          <p:attrName>style.visibility</p:attrName>
                                        </p:attrNameLst>
                                      </p:cBhvr>
                                      <p:to>
                                        <p:strVal val="visible"/>
                                      </p:to>
                                    </p:set>
                                    <p:anim calcmode="lin" valueType="num">
                                      <p:cBhvr>
                                        <p:cTn id="7" dur="1000" fill="hold"/>
                                        <p:tgtEl>
                                          <p:spTgt spid="16392"/>
                                        </p:tgtEl>
                                        <p:attrNameLst>
                                          <p:attrName>ppt_w</p:attrName>
                                        </p:attrNameLst>
                                      </p:cBhvr>
                                      <p:tavLst>
                                        <p:tav tm="0">
                                          <p:val>
                                            <p:fltVal val="0"/>
                                          </p:val>
                                        </p:tav>
                                        <p:tav tm="100000">
                                          <p:val>
                                            <p:strVal val="#ppt_w"/>
                                          </p:val>
                                        </p:tav>
                                      </p:tavLst>
                                    </p:anim>
                                    <p:anim calcmode="lin" valueType="num">
                                      <p:cBhvr>
                                        <p:cTn id="8" dur="1000" fill="hold"/>
                                        <p:tgtEl>
                                          <p:spTgt spid="16392"/>
                                        </p:tgtEl>
                                        <p:attrNameLst>
                                          <p:attrName>ppt_h</p:attrName>
                                        </p:attrNameLst>
                                      </p:cBhvr>
                                      <p:tavLst>
                                        <p:tav tm="0">
                                          <p:val>
                                            <p:fltVal val="0"/>
                                          </p:val>
                                        </p:tav>
                                        <p:tav tm="100000">
                                          <p:val>
                                            <p:strVal val="#ppt_h"/>
                                          </p:val>
                                        </p:tav>
                                      </p:tavLst>
                                    </p:anim>
                                    <p:anim calcmode="lin" valueType="num">
                                      <p:cBhvr>
                                        <p:cTn id="9" dur="1000" fill="hold"/>
                                        <p:tgtEl>
                                          <p:spTgt spid="1639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392"/>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16393"/>
                                        </p:tgtEl>
                                        <p:attrNameLst>
                                          <p:attrName>style.visibility</p:attrName>
                                        </p:attrNameLst>
                                      </p:cBhvr>
                                      <p:to>
                                        <p:strVal val="visible"/>
                                      </p:to>
                                    </p:set>
                                    <p:anim calcmode="lin" valueType="num">
                                      <p:cBhvr>
                                        <p:cTn id="14" dur="1000" fill="hold"/>
                                        <p:tgtEl>
                                          <p:spTgt spid="16393"/>
                                        </p:tgtEl>
                                        <p:attrNameLst>
                                          <p:attrName>ppt_w</p:attrName>
                                        </p:attrNameLst>
                                      </p:cBhvr>
                                      <p:tavLst>
                                        <p:tav tm="0">
                                          <p:val>
                                            <p:fltVal val="0"/>
                                          </p:val>
                                        </p:tav>
                                        <p:tav tm="100000">
                                          <p:val>
                                            <p:strVal val="#ppt_w"/>
                                          </p:val>
                                        </p:tav>
                                      </p:tavLst>
                                    </p:anim>
                                    <p:anim calcmode="lin" valueType="num">
                                      <p:cBhvr>
                                        <p:cTn id="15" dur="1000" fill="hold"/>
                                        <p:tgtEl>
                                          <p:spTgt spid="16393"/>
                                        </p:tgtEl>
                                        <p:attrNameLst>
                                          <p:attrName>ppt_h</p:attrName>
                                        </p:attrNameLst>
                                      </p:cBhvr>
                                      <p:tavLst>
                                        <p:tav tm="0">
                                          <p:val>
                                            <p:fltVal val="0"/>
                                          </p:val>
                                        </p:tav>
                                        <p:tav tm="100000">
                                          <p:val>
                                            <p:strVal val="#ppt_h"/>
                                          </p:val>
                                        </p:tav>
                                      </p:tavLst>
                                    </p:anim>
                                    <p:anim calcmode="lin" valueType="num">
                                      <p:cBhvr>
                                        <p:cTn id="16" dur="1000" fill="hold"/>
                                        <p:tgtEl>
                                          <p:spTgt spid="16393"/>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6393"/>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2000"/>
                            </p:stCondLst>
                            <p:childTnLst>
                              <p:par>
                                <p:cTn id="19" presetID="15" presetClass="entr" presetSubtype="0" fill="hold" nodeType="afterEffect">
                                  <p:stCondLst>
                                    <p:cond delay="0"/>
                                  </p:stCondLst>
                                  <p:childTnLst>
                                    <p:set>
                                      <p:cBhvr>
                                        <p:cTn id="20" dur="1" fill="hold">
                                          <p:stCondLst>
                                            <p:cond delay="0"/>
                                          </p:stCondLst>
                                        </p:cTn>
                                        <p:tgtEl>
                                          <p:spTgt spid="16395"/>
                                        </p:tgtEl>
                                        <p:attrNameLst>
                                          <p:attrName>style.visibility</p:attrName>
                                        </p:attrNameLst>
                                      </p:cBhvr>
                                      <p:to>
                                        <p:strVal val="visible"/>
                                      </p:to>
                                    </p:set>
                                    <p:anim calcmode="lin" valueType="num">
                                      <p:cBhvr>
                                        <p:cTn id="21" dur="1000" fill="hold"/>
                                        <p:tgtEl>
                                          <p:spTgt spid="16395"/>
                                        </p:tgtEl>
                                        <p:attrNameLst>
                                          <p:attrName>ppt_w</p:attrName>
                                        </p:attrNameLst>
                                      </p:cBhvr>
                                      <p:tavLst>
                                        <p:tav tm="0">
                                          <p:val>
                                            <p:fltVal val="0"/>
                                          </p:val>
                                        </p:tav>
                                        <p:tav tm="100000">
                                          <p:val>
                                            <p:strVal val="#ppt_w"/>
                                          </p:val>
                                        </p:tav>
                                      </p:tavLst>
                                    </p:anim>
                                    <p:anim calcmode="lin" valueType="num">
                                      <p:cBhvr>
                                        <p:cTn id="22" dur="1000" fill="hold"/>
                                        <p:tgtEl>
                                          <p:spTgt spid="16395"/>
                                        </p:tgtEl>
                                        <p:attrNameLst>
                                          <p:attrName>ppt_h</p:attrName>
                                        </p:attrNameLst>
                                      </p:cBhvr>
                                      <p:tavLst>
                                        <p:tav tm="0">
                                          <p:val>
                                            <p:fltVal val="0"/>
                                          </p:val>
                                        </p:tav>
                                        <p:tav tm="100000">
                                          <p:val>
                                            <p:strVal val="#ppt_h"/>
                                          </p:val>
                                        </p:tav>
                                      </p:tavLst>
                                    </p:anim>
                                    <p:anim calcmode="lin" valueType="num">
                                      <p:cBhvr>
                                        <p:cTn id="23" dur="1000" fill="hold"/>
                                        <p:tgtEl>
                                          <p:spTgt spid="16395"/>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6395"/>
                                        </p:tgtEl>
                                        <p:attrNameLst>
                                          <p:attrName>ppt_y</p:attrName>
                                        </p:attrNameLst>
                                      </p:cBhvr>
                                      <p:tavLst>
                                        <p:tav tm="0" fmla="#ppt_y+(sin(-2*pi*(1-$))*-#ppt_x+cos(-2*pi*(1-$))*(1-#ppt_y))*(1-$)">
                                          <p:val>
                                            <p:fltVal val="0"/>
                                          </p:val>
                                        </p:tav>
                                        <p:tav tm="100000">
                                          <p:val>
                                            <p:fltVal val="1"/>
                                          </p:val>
                                        </p:tav>
                                      </p:tavLst>
                                    </p:anim>
                                  </p:childTnLst>
                                </p:cTn>
                              </p:par>
                            </p:childTnLst>
                          </p:cTn>
                        </p:par>
                        <p:par>
                          <p:cTn id="25" fill="hold" nodeType="afterGroup">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1000" fill="hold"/>
                                        <p:tgtEl>
                                          <p:spTgt spid="12"/>
                                        </p:tgtEl>
                                        <p:attrNameLst>
                                          <p:attrName>ppt_w</p:attrName>
                                        </p:attrNameLst>
                                      </p:cBhvr>
                                      <p:tavLst>
                                        <p:tav tm="0">
                                          <p:val>
                                            <p:fltVal val="0"/>
                                          </p:val>
                                        </p:tav>
                                        <p:tav tm="100000">
                                          <p:val>
                                            <p:strVal val="#ppt_w"/>
                                          </p:val>
                                        </p:tav>
                                      </p:tavLst>
                                    </p:anim>
                                    <p:anim calcmode="lin" valueType="num">
                                      <p:cBhvr>
                                        <p:cTn id="29" dur="1000" fill="hold"/>
                                        <p:tgtEl>
                                          <p:spTgt spid="12"/>
                                        </p:tgtEl>
                                        <p:attrNameLst>
                                          <p:attrName>ppt_h</p:attrName>
                                        </p:attrNameLst>
                                      </p:cBhvr>
                                      <p:tavLst>
                                        <p:tav tm="0">
                                          <p:val>
                                            <p:fltVal val="0"/>
                                          </p:val>
                                        </p:tav>
                                        <p:tav tm="100000">
                                          <p:val>
                                            <p:strVal val="#ppt_h"/>
                                          </p:val>
                                        </p:tav>
                                      </p:tavLst>
                                    </p:anim>
                                    <p:anim calcmode="lin" valueType="num">
                                      <p:cBhvr>
                                        <p:cTn id="30"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32" fill="hold" nodeType="afterGroup">
                            <p:stCondLst>
                              <p:cond delay="4000"/>
                            </p:stCondLst>
                            <p:childTnLst>
                              <p:par>
                                <p:cTn id="33" presetID="15" presetClass="entr" presetSubtype="0" fill="hold" nodeType="afterEffect">
                                  <p:stCondLst>
                                    <p:cond delay="0"/>
                                  </p:stCondLst>
                                  <p:childTnLst>
                                    <p:set>
                                      <p:cBhvr>
                                        <p:cTn id="34" dur="1" fill="hold">
                                          <p:stCondLst>
                                            <p:cond delay="0"/>
                                          </p:stCondLst>
                                        </p:cTn>
                                        <p:tgtEl>
                                          <p:spTgt spid="16397"/>
                                        </p:tgtEl>
                                        <p:attrNameLst>
                                          <p:attrName>style.visibility</p:attrName>
                                        </p:attrNameLst>
                                      </p:cBhvr>
                                      <p:to>
                                        <p:strVal val="visible"/>
                                      </p:to>
                                    </p:set>
                                    <p:anim calcmode="lin" valueType="num">
                                      <p:cBhvr>
                                        <p:cTn id="35" dur="1000" fill="hold"/>
                                        <p:tgtEl>
                                          <p:spTgt spid="16397"/>
                                        </p:tgtEl>
                                        <p:attrNameLst>
                                          <p:attrName>ppt_w</p:attrName>
                                        </p:attrNameLst>
                                      </p:cBhvr>
                                      <p:tavLst>
                                        <p:tav tm="0">
                                          <p:val>
                                            <p:fltVal val="0"/>
                                          </p:val>
                                        </p:tav>
                                        <p:tav tm="100000">
                                          <p:val>
                                            <p:strVal val="#ppt_w"/>
                                          </p:val>
                                        </p:tav>
                                      </p:tavLst>
                                    </p:anim>
                                    <p:anim calcmode="lin" valueType="num">
                                      <p:cBhvr>
                                        <p:cTn id="36" dur="1000" fill="hold"/>
                                        <p:tgtEl>
                                          <p:spTgt spid="16397"/>
                                        </p:tgtEl>
                                        <p:attrNameLst>
                                          <p:attrName>ppt_h</p:attrName>
                                        </p:attrNameLst>
                                      </p:cBhvr>
                                      <p:tavLst>
                                        <p:tav tm="0">
                                          <p:val>
                                            <p:fltVal val="0"/>
                                          </p:val>
                                        </p:tav>
                                        <p:tav tm="100000">
                                          <p:val>
                                            <p:strVal val="#ppt_h"/>
                                          </p:val>
                                        </p:tav>
                                      </p:tavLst>
                                    </p:anim>
                                    <p:anim calcmode="lin" valueType="num">
                                      <p:cBhvr>
                                        <p:cTn id="37" dur="1000" fill="hold"/>
                                        <p:tgtEl>
                                          <p:spTgt spid="16397"/>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6397"/>
                                        </p:tgtEl>
                                        <p:attrNameLst>
                                          <p:attrName>ppt_y</p:attrName>
                                        </p:attrNameLst>
                                      </p:cBhvr>
                                      <p:tavLst>
                                        <p:tav tm="0" fmla="#ppt_y+(sin(-2*pi*(1-$))*-#ppt_x+cos(-2*pi*(1-$))*(1-#ppt_y))*(1-$)">
                                          <p:val>
                                            <p:fltVal val="0"/>
                                          </p:val>
                                        </p:tav>
                                        <p:tav tm="100000">
                                          <p:val>
                                            <p:fltVal val="1"/>
                                          </p:val>
                                        </p:tav>
                                      </p:tavLst>
                                    </p:anim>
                                  </p:childTnLst>
                                </p:cTn>
                              </p:par>
                            </p:childTnLst>
                          </p:cTn>
                        </p:par>
                        <p:par>
                          <p:cTn id="39" fill="hold" nodeType="afterGroup">
                            <p:stCondLst>
                              <p:cond delay="5000"/>
                            </p:stCondLst>
                            <p:childTnLst>
                              <p:par>
                                <p:cTn id="40" presetID="15"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1000" fill="hold"/>
                                        <p:tgtEl>
                                          <p:spTgt spid="14"/>
                                        </p:tgtEl>
                                        <p:attrNameLst>
                                          <p:attrName>ppt_w</p:attrName>
                                        </p:attrNameLst>
                                      </p:cBhvr>
                                      <p:tavLst>
                                        <p:tav tm="0">
                                          <p:val>
                                            <p:fltVal val="0"/>
                                          </p:val>
                                        </p:tav>
                                        <p:tav tm="100000">
                                          <p:val>
                                            <p:strVal val="#ppt_w"/>
                                          </p:val>
                                        </p:tav>
                                      </p:tavLst>
                                    </p:anim>
                                    <p:anim calcmode="lin" valueType="num">
                                      <p:cBhvr>
                                        <p:cTn id="43" dur="1000" fill="hold"/>
                                        <p:tgtEl>
                                          <p:spTgt spid="14"/>
                                        </p:tgtEl>
                                        <p:attrNameLst>
                                          <p:attrName>ppt_h</p:attrName>
                                        </p:attrNameLst>
                                      </p:cBhvr>
                                      <p:tavLst>
                                        <p:tav tm="0">
                                          <p:val>
                                            <p:fltVal val="0"/>
                                          </p:val>
                                        </p:tav>
                                        <p:tav tm="100000">
                                          <p:val>
                                            <p:strVal val="#ppt_h"/>
                                          </p:val>
                                        </p:tav>
                                      </p:tavLst>
                                    </p:anim>
                                    <p:anim calcmode="lin" valueType="num">
                                      <p:cBhvr>
                                        <p:cTn id="44"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46" fill="hold" nodeType="afterGroup">
                            <p:stCondLst>
                              <p:cond delay="6000"/>
                            </p:stCondLst>
                            <p:childTnLst>
                              <p:par>
                                <p:cTn id="47" presetID="15" presetClass="entr" presetSubtype="0" fill="hold" nodeType="afterEffect">
                                  <p:stCondLst>
                                    <p:cond delay="0"/>
                                  </p:stCondLst>
                                  <p:childTnLst>
                                    <p:set>
                                      <p:cBhvr>
                                        <p:cTn id="48" dur="1" fill="hold">
                                          <p:stCondLst>
                                            <p:cond delay="0"/>
                                          </p:stCondLst>
                                        </p:cTn>
                                        <p:tgtEl>
                                          <p:spTgt spid="16399"/>
                                        </p:tgtEl>
                                        <p:attrNameLst>
                                          <p:attrName>style.visibility</p:attrName>
                                        </p:attrNameLst>
                                      </p:cBhvr>
                                      <p:to>
                                        <p:strVal val="visible"/>
                                      </p:to>
                                    </p:set>
                                    <p:anim calcmode="lin" valueType="num">
                                      <p:cBhvr>
                                        <p:cTn id="49" dur="1000" fill="hold"/>
                                        <p:tgtEl>
                                          <p:spTgt spid="16399"/>
                                        </p:tgtEl>
                                        <p:attrNameLst>
                                          <p:attrName>ppt_w</p:attrName>
                                        </p:attrNameLst>
                                      </p:cBhvr>
                                      <p:tavLst>
                                        <p:tav tm="0">
                                          <p:val>
                                            <p:fltVal val="0"/>
                                          </p:val>
                                        </p:tav>
                                        <p:tav tm="100000">
                                          <p:val>
                                            <p:strVal val="#ppt_w"/>
                                          </p:val>
                                        </p:tav>
                                      </p:tavLst>
                                    </p:anim>
                                    <p:anim calcmode="lin" valueType="num">
                                      <p:cBhvr>
                                        <p:cTn id="50" dur="1000" fill="hold"/>
                                        <p:tgtEl>
                                          <p:spTgt spid="16399"/>
                                        </p:tgtEl>
                                        <p:attrNameLst>
                                          <p:attrName>ppt_h</p:attrName>
                                        </p:attrNameLst>
                                      </p:cBhvr>
                                      <p:tavLst>
                                        <p:tav tm="0">
                                          <p:val>
                                            <p:fltVal val="0"/>
                                          </p:val>
                                        </p:tav>
                                        <p:tav tm="100000">
                                          <p:val>
                                            <p:strVal val="#ppt_h"/>
                                          </p:val>
                                        </p:tav>
                                      </p:tavLst>
                                    </p:anim>
                                    <p:anim calcmode="lin" valueType="num">
                                      <p:cBhvr>
                                        <p:cTn id="51" dur="1000" fill="hold"/>
                                        <p:tgtEl>
                                          <p:spTgt spid="16399"/>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16399"/>
                                        </p:tgtEl>
                                        <p:attrNameLst>
                                          <p:attrName>ppt_y</p:attrName>
                                        </p:attrNameLst>
                                      </p:cBhvr>
                                      <p:tavLst>
                                        <p:tav tm="0" fmla="#ppt_y+(sin(-2*pi*(1-$))*-#ppt_x+cos(-2*pi*(1-$))*(1-#ppt_y))*(1-$)">
                                          <p:val>
                                            <p:fltVal val="0"/>
                                          </p:val>
                                        </p:tav>
                                        <p:tav tm="100000">
                                          <p:val>
                                            <p:fltVal val="1"/>
                                          </p:val>
                                        </p:tav>
                                      </p:tavLst>
                                    </p:anim>
                                  </p:childTnLst>
                                </p:cTn>
                              </p:par>
                            </p:childTnLst>
                          </p:cTn>
                        </p:par>
                        <p:par>
                          <p:cTn id="53" fill="hold" nodeType="afterGroup">
                            <p:stCondLst>
                              <p:cond delay="7000"/>
                            </p:stCondLst>
                            <p:childTnLst>
                              <p:par>
                                <p:cTn id="54" presetID="15"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1000" fill="hold"/>
                                        <p:tgtEl>
                                          <p:spTgt spid="16"/>
                                        </p:tgtEl>
                                        <p:attrNameLst>
                                          <p:attrName>ppt_w</p:attrName>
                                        </p:attrNameLst>
                                      </p:cBhvr>
                                      <p:tavLst>
                                        <p:tav tm="0">
                                          <p:val>
                                            <p:fltVal val="0"/>
                                          </p:val>
                                        </p:tav>
                                        <p:tav tm="100000">
                                          <p:val>
                                            <p:strVal val="#ppt_w"/>
                                          </p:val>
                                        </p:tav>
                                      </p:tavLst>
                                    </p:anim>
                                    <p:anim calcmode="lin" valueType="num">
                                      <p:cBhvr>
                                        <p:cTn id="57" dur="1000" fill="hold"/>
                                        <p:tgtEl>
                                          <p:spTgt spid="16"/>
                                        </p:tgtEl>
                                        <p:attrNameLst>
                                          <p:attrName>ppt_h</p:attrName>
                                        </p:attrNameLst>
                                      </p:cBhvr>
                                      <p:tavLst>
                                        <p:tav tm="0">
                                          <p:val>
                                            <p:fltVal val="0"/>
                                          </p:val>
                                        </p:tav>
                                        <p:tav tm="100000">
                                          <p:val>
                                            <p:strVal val="#ppt_h"/>
                                          </p:val>
                                        </p:tav>
                                      </p:tavLst>
                                    </p:anim>
                                    <p:anim calcmode="lin" valueType="num">
                                      <p:cBhvr>
                                        <p:cTn id="58"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3" grpId="0" autoUpdateAnimBg="0"/>
      <p:bldP spid="12" grpId="0" autoUpdateAnimBg="0"/>
      <p:bldP spid="14" grpId="0" autoUpdateAnimBg="0"/>
      <p:bldP spid="16"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6626" name="Picture 4" descr="http://s1.hubimg.com/u/2885088_f520.jpg"/>
          <p:cNvPicPr>
            <a:picLocks noChangeAspect="1" noChangeArrowheads="1"/>
          </p:cNvPicPr>
          <p:nvPr/>
        </p:nvPicPr>
        <p:blipFill>
          <a:blip r:embed="rId2" cstate="print">
            <a:lum bright="20000" contrast="20000"/>
            <a:extLst>
              <a:ext uri="{28A0092B-C50C-407E-A947-70E740481C1C}">
                <a14:useLocalDpi xmlns:a14="http://schemas.microsoft.com/office/drawing/2010/main" xmlns="" val="0"/>
              </a:ext>
            </a:extLst>
          </a:blip>
          <a:srcRect/>
          <a:stretch>
            <a:fillRect/>
          </a:stretch>
        </p:blipFill>
        <p:spPr bwMode="auto">
          <a:xfrm rot="-478517">
            <a:off x="538163" y="2306638"/>
            <a:ext cx="4953000" cy="3714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itle 1"/>
          <p:cNvSpPr>
            <a:spLocks noGrp="1"/>
          </p:cNvSpPr>
          <p:nvPr>
            <p:ph type="title"/>
          </p:nvPr>
        </p:nvSpPr>
        <p:spPr>
          <a:xfrm>
            <a:off x="4419600" y="228600"/>
            <a:ext cx="2590800" cy="1143000"/>
          </a:xfrm>
          <a:ln>
            <a:miter lim="800000"/>
            <a:headEnd/>
            <a:tailEnd/>
          </a:ln>
        </p:spPr>
        <p:txBody>
          <a:bodyPr>
            <a:noAutofit/>
            <a:scene3d>
              <a:camera prst="orthographicFront"/>
              <a:lightRig rig="threePt" dir="t"/>
            </a:scene3d>
            <a:sp3d extrusionH="57150">
              <a:bevelT w="38100" h="38100"/>
            </a:sp3d>
          </a:bodyPr>
          <a:lstStyle/>
          <a:p>
            <a:pPr eaLnBrk="1" fontAlgn="auto" hangingPunct="1">
              <a:spcAft>
                <a:spcPts val="0"/>
              </a:spcAft>
              <a:defRPr/>
            </a:pPr>
            <a:r>
              <a:rPr lang="en-US" sz="8000" dirty="0" smtClean="0">
                <a:solidFill>
                  <a:schemeClr val="accent1">
                    <a:lumMod val="75000"/>
                  </a:schemeClr>
                </a:solidFill>
                <a:latin typeface="Bodoni MT Black" pitchFamily="18" charset="0"/>
              </a:rPr>
              <a:t>Iran</a:t>
            </a:r>
            <a:endParaRPr lang="en-US" sz="8000" dirty="0">
              <a:solidFill>
                <a:schemeClr val="accent1">
                  <a:lumMod val="75000"/>
                </a:schemeClr>
              </a:solidFill>
              <a:latin typeface="Bodoni MT Black" pitchFamily="18" charset="0"/>
            </a:endParaRPr>
          </a:p>
        </p:txBody>
      </p:sp>
      <p:pic>
        <p:nvPicPr>
          <p:cNvPr id="26628" name="Picture 4" descr="Iran2.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52600" y="228600"/>
            <a:ext cx="2476500" cy="1414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ounded Rectangular Callout 5"/>
          <p:cNvSpPr>
            <a:spLocks noChangeArrowheads="1"/>
          </p:cNvSpPr>
          <p:nvPr/>
        </p:nvSpPr>
        <p:spPr bwMode="auto">
          <a:xfrm>
            <a:off x="4572000" y="1524000"/>
            <a:ext cx="4114800" cy="2932113"/>
          </a:xfrm>
          <a:prstGeom prst="wedgeRoundRectCallout">
            <a:avLst>
              <a:gd name="adj1" fmla="val -1505"/>
              <a:gd name="adj2" fmla="val 69977"/>
              <a:gd name="adj3" fmla="val 16667"/>
            </a:avLst>
          </a:prstGeom>
          <a:solidFill>
            <a:srgbClr val="B2E389"/>
          </a:solidFill>
          <a:ln w="19050" algn="ctr">
            <a:solidFill>
              <a:srgbClr val="5C9929"/>
            </a:solidFill>
            <a:miter lim="800000"/>
            <a:headEnd/>
            <a:tailEnd/>
          </a:ln>
        </p:spPr>
        <p:txBody>
          <a:bodyPr anchor="ctr"/>
          <a:lstStyle/>
          <a:p>
            <a:pPr algn="ctr"/>
            <a:r>
              <a:rPr lang="en-US" sz="3000">
                <a:solidFill>
                  <a:srgbClr val="3F6D19"/>
                </a:solidFill>
                <a:latin typeface="Aharoni" pitchFamily="2" charset="-79"/>
                <a:cs typeface="Aharoni" pitchFamily="2" charset="-79"/>
              </a:rPr>
              <a:t>Iran’s constitution states that the Qur’an, or holy book of Islam, is the center of rule in Iran.</a:t>
            </a:r>
          </a:p>
        </p:txBody>
      </p:sp>
      <p:pic>
        <p:nvPicPr>
          <p:cNvPr id="26630" name="Picture 6" descr="frank.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619657" flipH="1">
            <a:off x="7464425" y="4818063"/>
            <a:ext cx="1198563" cy="177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856412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88" fill="hold" nodeType="afterEffect">
                                  <p:stCondLst>
                                    <p:cond delay="0"/>
                                  </p:stCondLst>
                                  <p:childTnLst>
                                    <p:set>
                                      <p:cBhvr>
                                        <p:cTn id="6" dur="1" fill="hold">
                                          <p:stCondLst>
                                            <p:cond delay="0"/>
                                          </p:stCondLst>
                                        </p:cTn>
                                        <p:tgtEl>
                                          <p:spTgt spid="26628"/>
                                        </p:tgtEl>
                                        <p:attrNameLst>
                                          <p:attrName>style.visibility</p:attrName>
                                        </p:attrNameLst>
                                      </p:cBhvr>
                                      <p:to>
                                        <p:strVal val="visible"/>
                                      </p:to>
                                    </p:set>
                                    <p:anim calcmode="lin" valueType="num">
                                      <p:cBhvr>
                                        <p:cTn id="7" dur="500" fill="hold"/>
                                        <p:tgtEl>
                                          <p:spTgt spid="26628"/>
                                        </p:tgtEl>
                                        <p:attrNameLst>
                                          <p:attrName>ppt_w</p:attrName>
                                        </p:attrNameLst>
                                      </p:cBhvr>
                                      <p:tavLst>
                                        <p:tav tm="0">
                                          <p:val>
                                            <p:strVal val="4/3*#ppt_w"/>
                                          </p:val>
                                        </p:tav>
                                        <p:tav tm="100000">
                                          <p:val>
                                            <p:strVal val="#ppt_w"/>
                                          </p:val>
                                        </p:tav>
                                      </p:tavLst>
                                    </p:anim>
                                    <p:anim calcmode="lin" valueType="num">
                                      <p:cBhvr>
                                        <p:cTn id="8" dur="500" fill="hold"/>
                                        <p:tgtEl>
                                          <p:spTgt spid="26628"/>
                                        </p:tgtEl>
                                        <p:attrNameLst>
                                          <p:attrName>ppt_h</p:attrName>
                                        </p:attrNameLst>
                                      </p:cBhvr>
                                      <p:tavLst>
                                        <p:tav tm="0">
                                          <p:val>
                                            <p:strVal val="4/3*#ppt_h"/>
                                          </p:val>
                                        </p:tav>
                                        <p:tav tm="100000">
                                          <p:val>
                                            <p:strVal val="#ppt_h"/>
                                          </p:val>
                                        </p:tav>
                                      </p:tavLst>
                                    </p:anim>
                                  </p:childTnLst>
                                </p:cTn>
                              </p:par>
                            </p:childTnLst>
                          </p:cTn>
                        </p:par>
                        <p:par>
                          <p:cTn id="9" fill="hold" nodeType="afterGroup">
                            <p:stCondLst>
                              <p:cond delay="500"/>
                            </p:stCondLst>
                            <p:childTnLst>
                              <p:par>
                                <p:cTn id="10" presetID="17"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000"/>
                            </p:stCondLst>
                            <p:childTnLst>
                              <p:par>
                                <p:cTn id="15" presetID="5" presetClass="entr" presetSubtype="10" fill="hold" nodeType="afterEffect">
                                  <p:stCondLst>
                                    <p:cond delay="0"/>
                                  </p:stCondLst>
                                  <p:childTnLst>
                                    <p:set>
                                      <p:cBhvr>
                                        <p:cTn id="16" dur="1" fill="hold">
                                          <p:stCondLst>
                                            <p:cond delay="0"/>
                                          </p:stCondLst>
                                        </p:cTn>
                                        <p:tgtEl>
                                          <p:spTgt spid="26626"/>
                                        </p:tgtEl>
                                        <p:attrNameLst>
                                          <p:attrName>style.visibility</p:attrName>
                                        </p:attrNameLst>
                                      </p:cBhvr>
                                      <p:to>
                                        <p:strVal val="visible"/>
                                      </p:to>
                                    </p:set>
                                    <p:animEffect transition="in" filter="checkerboard(across)">
                                      <p:cBhvr>
                                        <p:cTn id="17" dur="500"/>
                                        <p:tgtEl>
                                          <p:spTgt spid="26626"/>
                                        </p:tgtEl>
                                      </p:cBhvr>
                                    </p:animEffect>
                                  </p:childTnLst>
                                </p:cTn>
                              </p:par>
                            </p:childTnLst>
                          </p:cTn>
                        </p:par>
                        <p:par>
                          <p:cTn id="18" fill="hold" nodeType="afterGroup">
                            <p:stCondLst>
                              <p:cond delay="1500"/>
                            </p:stCondLst>
                            <p:childTnLst>
                              <p:par>
                                <p:cTn id="19" presetID="2" presetClass="entr" presetSubtype="6" fill="hold" nodeType="afterEffect">
                                  <p:stCondLst>
                                    <p:cond delay="0"/>
                                  </p:stCondLst>
                                  <p:childTnLst>
                                    <p:set>
                                      <p:cBhvr>
                                        <p:cTn id="20" dur="1" fill="hold">
                                          <p:stCondLst>
                                            <p:cond delay="0"/>
                                          </p:stCondLst>
                                        </p:cTn>
                                        <p:tgtEl>
                                          <p:spTgt spid="26630"/>
                                        </p:tgtEl>
                                        <p:attrNameLst>
                                          <p:attrName>style.visibility</p:attrName>
                                        </p:attrNameLst>
                                      </p:cBhvr>
                                      <p:to>
                                        <p:strVal val="visible"/>
                                      </p:to>
                                    </p:set>
                                    <p:anim calcmode="lin" valueType="num">
                                      <p:cBhvr additive="base">
                                        <p:cTn id="21" dur="500" fill="hold"/>
                                        <p:tgtEl>
                                          <p:spTgt spid="26630"/>
                                        </p:tgtEl>
                                        <p:attrNameLst>
                                          <p:attrName>ppt_x</p:attrName>
                                        </p:attrNameLst>
                                      </p:cBhvr>
                                      <p:tavLst>
                                        <p:tav tm="0">
                                          <p:val>
                                            <p:strVal val="1+#ppt_w/2"/>
                                          </p:val>
                                        </p:tav>
                                        <p:tav tm="100000">
                                          <p:val>
                                            <p:strVal val="#ppt_x"/>
                                          </p:val>
                                        </p:tav>
                                      </p:tavLst>
                                    </p:anim>
                                    <p:anim calcmode="lin" valueType="num">
                                      <p:cBhvr additive="base">
                                        <p:cTn id="22" dur="500" fill="hold"/>
                                        <p:tgtEl>
                                          <p:spTgt spid="26630"/>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2000"/>
                            </p:stCondLst>
                            <p:childTnLst>
                              <p:par>
                                <p:cTn id="24" presetID="1" presetClass="entr" presetSubtype="0" fill="hold" grpId="0" nodeType="afterEffect">
                                  <p:stCondLst>
                                    <p:cond delay="0"/>
                                  </p:stCondLst>
                                  <p:childTnLst>
                                    <p:set>
                                      <p:cBhvr>
                                        <p:cTn id="25"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www.inquisitr.com/wp-content/iran-vote-fraud.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2209800"/>
            <a:ext cx="4762500" cy="2933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itle 1"/>
          <p:cNvSpPr>
            <a:spLocks noGrp="1"/>
          </p:cNvSpPr>
          <p:nvPr>
            <p:ph type="title"/>
          </p:nvPr>
        </p:nvSpPr>
        <p:spPr>
          <a:xfrm>
            <a:off x="4419600" y="228600"/>
            <a:ext cx="2590800" cy="1143000"/>
          </a:xfrm>
          <a:ln>
            <a:miter lim="800000"/>
            <a:headEnd/>
            <a:tailEnd/>
          </a:ln>
        </p:spPr>
        <p:txBody>
          <a:bodyPr>
            <a:noAutofit/>
            <a:scene3d>
              <a:camera prst="orthographicFront"/>
              <a:lightRig rig="threePt" dir="t"/>
            </a:scene3d>
            <a:sp3d extrusionH="57150">
              <a:bevelT w="38100" h="38100"/>
            </a:sp3d>
          </a:bodyPr>
          <a:lstStyle/>
          <a:p>
            <a:pPr eaLnBrk="1" fontAlgn="auto" hangingPunct="1">
              <a:spcAft>
                <a:spcPts val="0"/>
              </a:spcAft>
              <a:defRPr/>
            </a:pPr>
            <a:r>
              <a:rPr lang="en-US" sz="8000" dirty="0" smtClean="0">
                <a:solidFill>
                  <a:schemeClr val="accent1">
                    <a:lumMod val="75000"/>
                  </a:schemeClr>
                </a:solidFill>
                <a:latin typeface="Bodoni MT Black" pitchFamily="18" charset="0"/>
              </a:rPr>
              <a:t>Iran</a:t>
            </a:r>
            <a:endParaRPr lang="en-US" sz="8000" dirty="0">
              <a:solidFill>
                <a:schemeClr val="accent1">
                  <a:lumMod val="75000"/>
                </a:schemeClr>
              </a:solidFill>
              <a:latin typeface="Bodoni MT Black" pitchFamily="18" charset="0"/>
            </a:endParaRPr>
          </a:p>
        </p:txBody>
      </p:sp>
      <p:pic>
        <p:nvPicPr>
          <p:cNvPr id="41988" name="Picture 4" descr="Iran2.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52600" y="228600"/>
            <a:ext cx="2476500" cy="1414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ounded Rectangular Callout 5"/>
          <p:cNvSpPr/>
          <p:nvPr/>
        </p:nvSpPr>
        <p:spPr>
          <a:xfrm>
            <a:off x="4724400" y="1676400"/>
            <a:ext cx="4114800" cy="2932113"/>
          </a:xfrm>
          <a:prstGeom prst="wedgeRoundRectCallout">
            <a:avLst>
              <a:gd name="adj1" fmla="val -4491"/>
              <a:gd name="adj2" fmla="val 77444"/>
              <a:gd name="adj3" fmla="val 16667"/>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solidFill>
                  <a:schemeClr val="accent1">
                    <a:lumMod val="50000"/>
                  </a:schemeClr>
                </a:solidFill>
                <a:latin typeface="Aharoni" pitchFamily="2" charset="-79"/>
                <a:cs typeface="Aharoni" pitchFamily="2" charset="-79"/>
              </a:rPr>
              <a:t>Iranians have the right to vote, just like we do here in the United States.  </a:t>
            </a:r>
          </a:p>
        </p:txBody>
      </p:sp>
      <p:pic>
        <p:nvPicPr>
          <p:cNvPr id="41990" name="Picture 6" descr="frank.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619657" flipH="1">
            <a:off x="7464425" y="4818063"/>
            <a:ext cx="1198563" cy="177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730163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checkerboard(across)">
                                      <p:cBhvr>
                                        <p:cTn id="7" dur="500"/>
                                        <p:tgtEl>
                                          <p:spTgt spid="27650"/>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www.beliefs-in-islam.com/wp-content/uploads/2008/08/islam-praye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828800"/>
            <a:ext cx="3784600" cy="2838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itle 1"/>
          <p:cNvSpPr>
            <a:spLocks noGrp="1"/>
          </p:cNvSpPr>
          <p:nvPr>
            <p:ph type="title"/>
          </p:nvPr>
        </p:nvSpPr>
        <p:spPr>
          <a:xfrm>
            <a:off x="4419600" y="228600"/>
            <a:ext cx="2590800" cy="1143000"/>
          </a:xfrm>
          <a:ln>
            <a:miter lim="800000"/>
            <a:headEnd/>
            <a:tailEnd/>
          </a:ln>
        </p:spPr>
        <p:txBody>
          <a:bodyPr>
            <a:noAutofit/>
            <a:scene3d>
              <a:camera prst="orthographicFront"/>
              <a:lightRig rig="threePt" dir="t"/>
            </a:scene3d>
            <a:sp3d extrusionH="57150">
              <a:bevelT w="38100" h="38100"/>
            </a:sp3d>
          </a:bodyPr>
          <a:lstStyle/>
          <a:p>
            <a:pPr eaLnBrk="1" fontAlgn="auto" hangingPunct="1">
              <a:spcAft>
                <a:spcPts val="0"/>
              </a:spcAft>
              <a:defRPr/>
            </a:pPr>
            <a:r>
              <a:rPr lang="en-US" sz="8000" dirty="0" smtClean="0">
                <a:solidFill>
                  <a:schemeClr val="accent1">
                    <a:lumMod val="75000"/>
                  </a:schemeClr>
                </a:solidFill>
                <a:latin typeface="Bodoni MT Black" pitchFamily="18" charset="0"/>
              </a:rPr>
              <a:t>Iran</a:t>
            </a:r>
            <a:endParaRPr lang="en-US" sz="8000" dirty="0">
              <a:solidFill>
                <a:schemeClr val="accent1">
                  <a:lumMod val="75000"/>
                </a:schemeClr>
              </a:solidFill>
              <a:latin typeface="Bodoni MT Black" pitchFamily="18" charset="0"/>
            </a:endParaRPr>
          </a:p>
        </p:txBody>
      </p:sp>
      <p:pic>
        <p:nvPicPr>
          <p:cNvPr id="43012" name="Picture 4" descr="Iran2.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52600" y="228600"/>
            <a:ext cx="2476500" cy="1414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3" name="Picture 6" descr="frank.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619657" flipH="1">
            <a:off x="7464425" y="4818063"/>
            <a:ext cx="1198563" cy="177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ounded Rectangular Callout 6"/>
          <p:cNvSpPr/>
          <p:nvPr/>
        </p:nvSpPr>
        <p:spPr>
          <a:xfrm>
            <a:off x="4572000" y="1371600"/>
            <a:ext cx="4114800" cy="3389313"/>
          </a:xfrm>
          <a:prstGeom prst="wedgeRoundRectCallout">
            <a:avLst>
              <a:gd name="adj1" fmla="val -1642"/>
              <a:gd name="adj2" fmla="val 75845"/>
              <a:gd name="adj3" fmla="val 16667"/>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000">
                <a:solidFill>
                  <a:srgbClr val="3F6D19"/>
                </a:solidFill>
                <a:latin typeface="Aharoni" pitchFamily="2" charset="-79"/>
                <a:cs typeface="Aharoni" pitchFamily="2" charset="-79"/>
              </a:rPr>
              <a:t>Iran’s constitution gives citizens the responsibility to promote the values of the Islamic faith.</a:t>
            </a:r>
            <a:r>
              <a:rPr lang="en-US" sz="3200">
                <a:solidFill>
                  <a:srgbClr val="3F6D19"/>
                </a:solidFill>
                <a:latin typeface="Aharoni" pitchFamily="2" charset="-79"/>
                <a:cs typeface="Aharoni" pitchFamily="2" charset="-79"/>
              </a:rPr>
              <a:t> </a:t>
            </a:r>
          </a:p>
        </p:txBody>
      </p:sp>
      <p:sp>
        <p:nvSpPr>
          <p:cNvPr id="10" name="Rounded Rectangular Callout 9"/>
          <p:cNvSpPr>
            <a:spLocks noChangeArrowheads="1"/>
          </p:cNvSpPr>
          <p:nvPr/>
        </p:nvSpPr>
        <p:spPr bwMode="auto">
          <a:xfrm>
            <a:off x="4572000" y="1295400"/>
            <a:ext cx="4114800" cy="3657600"/>
          </a:xfrm>
          <a:prstGeom prst="wedgeRoundRectCallout">
            <a:avLst>
              <a:gd name="adj1" fmla="val -1032"/>
              <a:gd name="adj2" fmla="val 69162"/>
              <a:gd name="adj3" fmla="val 16667"/>
            </a:avLst>
          </a:prstGeom>
          <a:solidFill>
            <a:srgbClr val="B2E389"/>
          </a:solidFill>
          <a:ln w="19050" algn="ctr">
            <a:solidFill>
              <a:srgbClr val="5C9929"/>
            </a:solidFill>
            <a:miter lim="800000"/>
            <a:headEnd/>
            <a:tailEnd/>
          </a:ln>
        </p:spPr>
        <p:txBody>
          <a:bodyPr anchor="ctr"/>
          <a:lstStyle/>
          <a:p>
            <a:pPr algn="ctr"/>
            <a:r>
              <a:rPr lang="en-US" sz="3000">
                <a:solidFill>
                  <a:srgbClr val="3F6D19"/>
                </a:solidFill>
                <a:latin typeface="Aharoni" pitchFamily="2" charset="-79"/>
                <a:cs typeface="Aharoni" pitchFamily="2" charset="-79"/>
              </a:rPr>
              <a:t>These values include things like wearing modest clothes, not drinking alcohol, and observing other religious rules. </a:t>
            </a:r>
          </a:p>
        </p:txBody>
      </p:sp>
    </p:spTree>
    <p:extLst>
      <p:ext uri="{BB962C8B-B14F-4D97-AF65-F5344CB8AC3E}">
        <p14:creationId xmlns:p14="http://schemas.microsoft.com/office/powerpoint/2010/main" xmlns="" val="24493574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checkerboard(across)">
                                      <p:cBhvr>
                                        <p:cTn id="7" dur="500"/>
                                        <p:tgtEl>
                                          <p:spTgt spid="28674"/>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10"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F0000"/>
                </a:solidFill>
                <a:effectLst>
                  <a:outerShdw blurRad="38100" dist="38100" dir="2700000" algn="tl">
                    <a:srgbClr val="000000"/>
                  </a:outerShdw>
                </a:effectLst>
                <a:latin typeface="Britannic Bold" pitchFamily="34" charset="0"/>
              </a:rPr>
              <a:t>COMPARE IT!</a:t>
            </a:r>
          </a:p>
        </p:txBody>
      </p:sp>
      <p:sp>
        <p:nvSpPr>
          <p:cNvPr id="101379" name="Text Box 3"/>
          <p:cNvSpPr txBox="1">
            <a:spLocks noChangeArrowheads="1"/>
          </p:cNvSpPr>
          <p:nvPr/>
        </p:nvSpPr>
        <p:spPr bwMode="auto">
          <a:xfrm>
            <a:off x="2971800" y="762000"/>
            <a:ext cx="35052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Freedom of Speech</a:t>
            </a:r>
          </a:p>
        </p:txBody>
      </p:sp>
      <p:sp>
        <p:nvSpPr>
          <p:cNvPr id="101380" name="Text Box 4"/>
          <p:cNvSpPr txBox="1">
            <a:spLocks noChangeArrowheads="1"/>
          </p:cNvSpPr>
          <p:nvPr/>
        </p:nvSpPr>
        <p:spPr bwMode="auto">
          <a:xfrm>
            <a:off x="381000" y="16764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a:t>The </a:t>
            </a:r>
            <a:r>
              <a:rPr lang="en-US" sz="2400" b="1" u="sng">
                <a:solidFill>
                  <a:srgbClr val="0000FF"/>
                </a:solidFill>
              </a:rPr>
              <a:t>Unit</a:t>
            </a:r>
            <a:r>
              <a:rPr lang="en-US" sz="2400" b="1" u="sng"/>
              <a:t>ed </a:t>
            </a:r>
            <a:r>
              <a:rPr lang="en-US" sz="2400" b="1" u="sng">
                <a:solidFill>
                  <a:srgbClr val="FF0000"/>
                </a:solidFill>
              </a:rPr>
              <a:t>St</a:t>
            </a:r>
            <a:r>
              <a:rPr lang="en-US" sz="2400" b="1" u="sng"/>
              <a:t>at</a:t>
            </a:r>
            <a:r>
              <a:rPr lang="en-US" sz="2400" b="1" u="sng">
                <a:solidFill>
                  <a:srgbClr val="FF0000"/>
                </a:solidFill>
              </a:rPr>
              <a:t>es</a:t>
            </a:r>
            <a:r>
              <a:rPr lang="en-US" sz="2400" b="1" u="sng"/>
              <a:t> Constitution says:</a:t>
            </a:r>
          </a:p>
        </p:txBody>
      </p:sp>
      <p:sp>
        <p:nvSpPr>
          <p:cNvPr id="101381" name="Text Box 5"/>
          <p:cNvSpPr txBox="1">
            <a:spLocks noChangeArrowheads="1"/>
          </p:cNvSpPr>
          <p:nvPr/>
        </p:nvSpPr>
        <p:spPr bwMode="auto">
          <a:xfrm>
            <a:off x="381000" y="35814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a:solidFill>
                  <a:srgbClr val="00CC00"/>
                </a:solidFill>
              </a:rPr>
              <a:t>Ir</a:t>
            </a:r>
            <a:r>
              <a:rPr lang="en-US" sz="2400" b="1" u="sng"/>
              <a:t>a</a:t>
            </a:r>
            <a:r>
              <a:rPr lang="en-US" sz="2400" b="1" u="sng">
                <a:solidFill>
                  <a:srgbClr val="FF0000"/>
                </a:solidFill>
              </a:rPr>
              <a:t>n’s</a:t>
            </a:r>
            <a:r>
              <a:rPr lang="en-US" sz="2400" b="1" u="sng"/>
              <a:t> Constitution says:</a:t>
            </a:r>
          </a:p>
        </p:txBody>
      </p:sp>
      <p:sp>
        <p:nvSpPr>
          <p:cNvPr id="101382" name="Text Box 6"/>
          <p:cNvSpPr txBox="1">
            <a:spLocks noChangeArrowheads="1"/>
          </p:cNvSpPr>
          <p:nvPr/>
        </p:nvSpPr>
        <p:spPr bwMode="auto">
          <a:xfrm>
            <a:off x="457200" y="2362200"/>
            <a:ext cx="8229600" cy="762000"/>
          </a:xfrm>
          <a:prstGeom prst="rect">
            <a:avLst/>
          </a:prstGeom>
          <a:noFill/>
          <a:ln w="9525">
            <a:noFill/>
            <a:miter lim="800000"/>
            <a:headEnd/>
            <a:tailEnd/>
          </a:ln>
          <a:effectLst/>
        </p:spPr>
        <p:txBody>
          <a:bodyPr>
            <a:spAutoFit/>
          </a:bodyPr>
          <a:lstStyle/>
          <a:p>
            <a:pPr>
              <a:spcBef>
                <a:spcPct val="50000"/>
              </a:spcBef>
              <a:defRPr/>
            </a:pPr>
            <a:r>
              <a:rPr lang="en-US" sz="2200" i="1"/>
              <a:t>“Congress shall make no law…abridging the freedom of speech…”</a:t>
            </a:r>
          </a:p>
        </p:txBody>
      </p:sp>
      <p:pic>
        <p:nvPicPr>
          <p:cNvPr id="101384"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201" name="Rectangle 9"/>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graphicFrame>
        <p:nvGraphicFramePr>
          <p:cNvPr id="101386" name="Object 10"/>
          <p:cNvGraphicFramePr>
            <a:graphicFrameLocks noChangeAspect="1"/>
          </p:cNvGraphicFramePr>
          <p:nvPr/>
        </p:nvGraphicFramePr>
        <p:xfrm>
          <a:off x="7086600" y="152400"/>
          <a:ext cx="2057400" cy="1536700"/>
        </p:xfrm>
        <a:graphic>
          <a:graphicData uri="http://schemas.openxmlformats.org/presentationml/2006/ole">
            <p:oleObj spid="_x0000_s287749" r:id="rId4" imgW="5478780" imgH="4091940" progId="Word.Picture.8">
              <p:embed/>
            </p:oleObj>
          </a:graphicData>
        </a:graphic>
      </p:graphicFrame>
      <p:pic>
        <p:nvPicPr>
          <p:cNvPr id="101388" name="Picture 4" descr="Iran2.pn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90600" y="609600"/>
            <a:ext cx="1143000" cy="65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1389" name="Text Box 13"/>
          <p:cNvSpPr txBox="1">
            <a:spLocks noChangeArrowheads="1"/>
          </p:cNvSpPr>
          <p:nvPr/>
        </p:nvSpPr>
        <p:spPr bwMode="auto">
          <a:xfrm>
            <a:off x="838200" y="4419600"/>
            <a:ext cx="457200" cy="457200"/>
          </a:xfrm>
          <a:prstGeom prst="rect">
            <a:avLst/>
          </a:prstGeom>
          <a:noFill/>
          <a:ln w="9525">
            <a:noFill/>
            <a:miter lim="800000"/>
            <a:headEnd/>
            <a:tailEnd/>
          </a:ln>
          <a:effectLst/>
        </p:spPr>
        <p:txBody>
          <a:bodyPr>
            <a:spAutoFit/>
          </a:bodyPr>
          <a:lstStyle/>
          <a:p>
            <a:pPr>
              <a:spcBef>
                <a:spcPct val="50000"/>
              </a:spcBef>
              <a:defRPr/>
            </a:pPr>
            <a:r>
              <a:rPr lang="en-US" sz="2400">
                <a:sym typeface="Wingdings" pitchFamily="2" charset="2"/>
              </a:rPr>
              <a:t></a:t>
            </a:r>
            <a:endParaRPr lang="en-US" sz="2400"/>
          </a:p>
        </p:txBody>
      </p:sp>
      <p:sp>
        <p:nvSpPr>
          <p:cNvPr id="101390" name="Text Box 14"/>
          <p:cNvSpPr txBox="1">
            <a:spLocks noChangeArrowheads="1"/>
          </p:cNvSpPr>
          <p:nvPr/>
        </p:nvSpPr>
        <p:spPr bwMode="auto">
          <a:xfrm>
            <a:off x="1295400" y="4419600"/>
            <a:ext cx="6172200" cy="762000"/>
          </a:xfrm>
          <a:prstGeom prst="rect">
            <a:avLst/>
          </a:prstGeom>
          <a:noFill/>
          <a:ln w="9525">
            <a:noFill/>
            <a:miter lim="800000"/>
            <a:headEnd/>
            <a:tailEnd/>
          </a:ln>
          <a:effectLst/>
        </p:spPr>
        <p:txBody>
          <a:bodyPr>
            <a:spAutoFit/>
          </a:bodyPr>
          <a:lstStyle/>
          <a:p>
            <a:pPr>
              <a:spcBef>
                <a:spcPct val="50000"/>
              </a:spcBef>
              <a:defRPr/>
            </a:pPr>
            <a:r>
              <a:rPr lang="en-US" sz="2200"/>
              <a:t>Iran’s constitution does not say anything about individual people having freedom of speech </a:t>
            </a:r>
          </a:p>
        </p:txBody>
      </p:sp>
      <p:sp>
        <p:nvSpPr>
          <p:cNvPr id="101391" name="Text Box 15"/>
          <p:cNvSpPr txBox="1">
            <a:spLocks noChangeArrowheads="1"/>
          </p:cNvSpPr>
          <p:nvPr/>
        </p:nvSpPr>
        <p:spPr bwMode="auto">
          <a:xfrm>
            <a:off x="838200" y="5410200"/>
            <a:ext cx="457200" cy="457200"/>
          </a:xfrm>
          <a:prstGeom prst="rect">
            <a:avLst/>
          </a:prstGeom>
          <a:noFill/>
          <a:ln w="9525">
            <a:noFill/>
            <a:miter lim="800000"/>
            <a:headEnd/>
            <a:tailEnd/>
          </a:ln>
          <a:effectLst/>
        </p:spPr>
        <p:txBody>
          <a:bodyPr>
            <a:spAutoFit/>
          </a:bodyPr>
          <a:lstStyle/>
          <a:p>
            <a:pPr>
              <a:spcBef>
                <a:spcPct val="50000"/>
              </a:spcBef>
              <a:defRPr/>
            </a:pPr>
            <a:r>
              <a:rPr lang="en-US" sz="2400">
                <a:sym typeface="Wingdings" pitchFamily="2" charset="2"/>
              </a:rPr>
              <a:t></a:t>
            </a:r>
            <a:endParaRPr lang="en-US" sz="2400"/>
          </a:p>
        </p:txBody>
      </p:sp>
      <p:sp>
        <p:nvSpPr>
          <p:cNvPr id="101392" name="Text Box 16"/>
          <p:cNvSpPr txBox="1">
            <a:spLocks noChangeArrowheads="1"/>
          </p:cNvSpPr>
          <p:nvPr/>
        </p:nvSpPr>
        <p:spPr bwMode="auto">
          <a:xfrm>
            <a:off x="1295400" y="5410200"/>
            <a:ext cx="6172200" cy="427038"/>
          </a:xfrm>
          <a:prstGeom prst="rect">
            <a:avLst/>
          </a:prstGeom>
          <a:noFill/>
          <a:ln w="9525">
            <a:noFill/>
            <a:miter lim="800000"/>
            <a:headEnd/>
            <a:tailEnd/>
          </a:ln>
          <a:effectLst/>
        </p:spPr>
        <p:txBody>
          <a:bodyPr>
            <a:spAutoFit/>
          </a:bodyPr>
          <a:lstStyle/>
          <a:p>
            <a:pPr>
              <a:spcBef>
                <a:spcPct val="50000"/>
              </a:spcBef>
              <a:defRPr/>
            </a:pPr>
            <a:r>
              <a:rPr lang="en-US" sz="2200"/>
              <a:t>“Freedom of the press” must do double-duty…</a:t>
            </a:r>
          </a:p>
        </p:txBody>
      </p:sp>
    </p:spTree>
    <p:extLst>
      <p:ext uri="{BB962C8B-B14F-4D97-AF65-F5344CB8AC3E}">
        <p14:creationId xmlns:p14="http://schemas.microsoft.com/office/powerpoint/2010/main" xmlns="" val="29802221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01378"/>
                                        </p:tgtEl>
                                        <p:attrNameLst>
                                          <p:attrName>style.visibility</p:attrName>
                                        </p:attrNameLst>
                                      </p:cBhvr>
                                      <p:to>
                                        <p:strVal val="visible"/>
                                      </p:to>
                                    </p:set>
                                    <p:anim calcmode="lin" valueType="num">
                                      <p:cBhvr>
                                        <p:cTn id="7" dur="500" fill="hold"/>
                                        <p:tgtEl>
                                          <p:spTgt spid="101378"/>
                                        </p:tgtEl>
                                        <p:attrNameLst>
                                          <p:attrName>ppt_w</p:attrName>
                                        </p:attrNameLst>
                                      </p:cBhvr>
                                      <p:tavLst>
                                        <p:tav tm="0">
                                          <p:val>
                                            <p:fltVal val="0"/>
                                          </p:val>
                                        </p:tav>
                                        <p:tav tm="100000">
                                          <p:val>
                                            <p:strVal val="#ppt_w"/>
                                          </p:val>
                                        </p:tav>
                                      </p:tavLst>
                                    </p:anim>
                                    <p:anim calcmode="lin" valueType="num">
                                      <p:cBhvr>
                                        <p:cTn id="8" dur="500" fill="hold"/>
                                        <p:tgtEl>
                                          <p:spTgt spid="101378"/>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272" fill="hold" nodeType="afterEffect">
                                  <p:stCondLst>
                                    <p:cond delay="0"/>
                                  </p:stCondLst>
                                  <p:childTnLst>
                                    <p:set>
                                      <p:cBhvr>
                                        <p:cTn id="11" dur="1" fill="hold">
                                          <p:stCondLst>
                                            <p:cond delay="0"/>
                                          </p:stCondLst>
                                        </p:cTn>
                                        <p:tgtEl>
                                          <p:spTgt spid="101384"/>
                                        </p:tgtEl>
                                        <p:attrNameLst>
                                          <p:attrName>style.visibility</p:attrName>
                                        </p:attrNameLst>
                                      </p:cBhvr>
                                      <p:to>
                                        <p:strVal val="visible"/>
                                      </p:to>
                                    </p:set>
                                    <p:anim calcmode="lin" valueType="num">
                                      <p:cBhvr>
                                        <p:cTn id="12" dur="500" fill="hold"/>
                                        <p:tgtEl>
                                          <p:spTgt spid="101384"/>
                                        </p:tgtEl>
                                        <p:attrNameLst>
                                          <p:attrName>ppt_w</p:attrName>
                                        </p:attrNameLst>
                                      </p:cBhvr>
                                      <p:tavLst>
                                        <p:tav tm="0">
                                          <p:val>
                                            <p:strVal val="2/3*#ppt_w"/>
                                          </p:val>
                                        </p:tav>
                                        <p:tav tm="100000">
                                          <p:val>
                                            <p:strVal val="#ppt_w"/>
                                          </p:val>
                                        </p:tav>
                                      </p:tavLst>
                                    </p:anim>
                                    <p:anim calcmode="lin" valueType="num">
                                      <p:cBhvr>
                                        <p:cTn id="13" dur="500" fill="hold"/>
                                        <p:tgtEl>
                                          <p:spTgt spid="101384"/>
                                        </p:tgtEl>
                                        <p:attrNameLst>
                                          <p:attrName>ppt_h</p:attrName>
                                        </p:attrNameLst>
                                      </p:cBhvr>
                                      <p:tavLst>
                                        <p:tav tm="0">
                                          <p:val>
                                            <p:strVal val="2/3*#ppt_h"/>
                                          </p:val>
                                        </p:tav>
                                        <p:tav tm="100000">
                                          <p:val>
                                            <p:strVal val="#ppt_h"/>
                                          </p:val>
                                        </p:tav>
                                      </p:tavLst>
                                    </p:anim>
                                  </p:childTnLst>
                                </p:cTn>
                              </p:par>
                            </p:childTnLst>
                          </p:cTn>
                        </p:par>
                        <p:par>
                          <p:cTn id="14" fill="hold" nodeType="afterGroup">
                            <p:stCondLst>
                              <p:cond delay="1000"/>
                            </p:stCondLst>
                            <p:childTnLst>
                              <p:par>
                                <p:cTn id="15" presetID="23" presetClass="entr" presetSubtype="288" fill="hold" nodeType="afterEffect">
                                  <p:stCondLst>
                                    <p:cond delay="0"/>
                                  </p:stCondLst>
                                  <p:childTnLst>
                                    <p:set>
                                      <p:cBhvr>
                                        <p:cTn id="16" dur="1" fill="hold">
                                          <p:stCondLst>
                                            <p:cond delay="0"/>
                                          </p:stCondLst>
                                        </p:cTn>
                                        <p:tgtEl>
                                          <p:spTgt spid="101388"/>
                                        </p:tgtEl>
                                        <p:attrNameLst>
                                          <p:attrName>style.visibility</p:attrName>
                                        </p:attrNameLst>
                                      </p:cBhvr>
                                      <p:to>
                                        <p:strVal val="visible"/>
                                      </p:to>
                                    </p:set>
                                    <p:anim calcmode="lin" valueType="num">
                                      <p:cBhvr>
                                        <p:cTn id="17" dur="500" fill="hold"/>
                                        <p:tgtEl>
                                          <p:spTgt spid="101388"/>
                                        </p:tgtEl>
                                        <p:attrNameLst>
                                          <p:attrName>ppt_w</p:attrName>
                                        </p:attrNameLst>
                                      </p:cBhvr>
                                      <p:tavLst>
                                        <p:tav tm="0">
                                          <p:val>
                                            <p:strVal val="4/3*#ppt_w"/>
                                          </p:val>
                                        </p:tav>
                                        <p:tav tm="100000">
                                          <p:val>
                                            <p:strVal val="#ppt_w"/>
                                          </p:val>
                                        </p:tav>
                                      </p:tavLst>
                                    </p:anim>
                                    <p:anim calcmode="lin" valueType="num">
                                      <p:cBhvr>
                                        <p:cTn id="18" dur="500" fill="hold"/>
                                        <p:tgtEl>
                                          <p:spTgt spid="101388"/>
                                        </p:tgtEl>
                                        <p:attrNameLst>
                                          <p:attrName>ppt_h</p:attrName>
                                        </p:attrNameLst>
                                      </p:cBhvr>
                                      <p:tavLst>
                                        <p:tav tm="0">
                                          <p:val>
                                            <p:strVal val="4/3*#ppt_h"/>
                                          </p:val>
                                        </p:tav>
                                        <p:tav tm="100000">
                                          <p:val>
                                            <p:strVal val="#ppt_h"/>
                                          </p:val>
                                        </p:tav>
                                      </p:tavLst>
                                    </p:anim>
                                  </p:childTnLst>
                                </p:cTn>
                              </p:par>
                            </p:childTnLst>
                          </p:cTn>
                        </p:par>
                        <p:par>
                          <p:cTn id="19" fill="hold" nodeType="afterGroup">
                            <p:stCondLst>
                              <p:cond delay="1500"/>
                            </p:stCondLst>
                            <p:childTnLst>
                              <p:par>
                                <p:cTn id="20" presetID="9" presetClass="entr" presetSubtype="0" fill="hold" grpId="0" nodeType="afterEffect">
                                  <p:stCondLst>
                                    <p:cond delay="0"/>
                                  </p:stCondLst>
                                  <p:childTnLst>
                                    <p:set>
                                      <p:cBhvr>
                                        <p:cTn id="21" dur="1" fill="hold">
                                          <p:stCondLst>
                                            <p:cond delay="0"/>
                                          </p:stCondLst>
                                        </p:cTn>
                                        <p:tgtEl>
                                          <p:spTgt spid="101379"/>
                                        </p:tgtEl>
                                        <p:attrNameLst>
                                          <p:attrName>style.visibility</p:attrName>
                                        </p:attrNameLst>
                                      </p:cBhvr>
                                      <p:to>
                                        <p:strVal val="visible"/>
                                      </p:to>
                                    </p:set>
                                    <p:animEffect transition="in" filter="dissolve">
                                      <p:cBhvr>
                                        <p:cTn id="22" dur="500"/>
                                        <p:tgtEl>
                                          <p:spTgt spid="101379"/>
                                        </p:tgtEl>
                                      </p:cBhvr>
                                    </p:animEffect>
                                  </p:childTnLst>
                                </p:cTn>
                              </p:par>
                            </p:childTnLst>
                          </p:cTn>
                        </p:par>
                        <p:par>
                          <p:cTn id="23" fill="hold" nodeType="afterGroup">
                            <p:stCondLst>
                              <p:cond delay="2000"/>
                            </p:stCondLst>
                            <p:childTnLst>
                              <p:par>
                                <p:cTn id="24" presetID="12" presetClass="entr" presetSubtype="8" fill="hold" nodeType="afterEffect">
                                  <p:stCondLst>
                                    <p:cond delay="0"/>
                                  </p:stCondLst>
                                  <p:childTnLst>
                                    <p:set>
                                      <p:cBhvr>
                                        <p:cTn id="25" dur="1" fill="hold">
                                          <p:stCondLst>
                                            <p:cond delay="0"/>
                                          </p:stCondLst>
                                        </p:cTn>
                                        <p:tgtEl>
                                          <p:spTgt spid="101386"/>
                                        </p:tgtEl>
                                        <p:attrNameLst>
                                          <p:attrName>style.visibility</p:attrName>
                                        </p:attrNameLst>
                                      </p:cBhvr>
                                      <p:to>
                                        <p:strVal val="visible"/>
                                      </p:to>
                                    </p:set>
                                    <p:animEffect transition="in" filter="slide(fromLeft)">
                                      <p:cBhvr>
                                        <p:cTn id="26" dur="500"/>
                                        <p:tgtEl>
                                          <p:spTgt spid="101386"/>
                                        </p:tgtEl>
                                      </p:cBhvr>
                                    </p:animEffect>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01380"/>
                                        </p:tgtEl>
                                        <p:attrNameLst>
                                          <p:attrName>style.visibility</p:attrName>
                                        </p:attrNameLst>
                                      </p:cBhvr>
                                      <p:to>
                                        <p:strVal val="visible"/>
                                      </p:to>
                                    </p:set>
                                    <p:animEffect transition="in" filter="wipe(left)">
                                      <p:cBhvr>
                                        <p:cTn id="30" dur="500"/>
                                        <p:tgtEl>
                                          <p:spTgt spid="101380"/>
                                        </p:tgtEl>
                                      </p:cBhvr>
                                    </p:animEffect>
                                  </p:childTnLst>
                                </p:cTn>
                              </p:par>
                            </p:childTnLst>
                          </p:cTn>
                        </p:par>
                        <p:par>
                          <p:cTn id="31" fill="hold" nodeType="afterGroup">
                            <p:stCondLst>
                              <p:cond delay="3000"/>
                            </p:stCondLst>
                            <p:childTnLst>
                              <p:par>
                                <p:cTn id="32" presetID="9" presetClass="entr" presetSubtype="0" fill="hold" grpId="0" nodeType="afterEffect">
                                  <p:stCondLst>
                                    <p:cond delay="0"/>
                                  </p:stCondLst>
                                  <p:childTnLst>
                                    <p:set>
                                      <p:cBhvr>
                                        <p:cTn id="33" dur="1" fill="hold">
                                          <p:stCondLst>
                                            <p:cond delay="0"/>
                                          </p:stCondLst>
                                        </p:cTn>
                                        <p:tgtEl>
                                          <p:spTgt spid="101382"/>
                                        </p:tgtEl>
                                        <p:attrNameLst>
                                          <p:attrName>style.visibility</p:attrName>
                                        </p:attrNameLst>
                                      </p:cBhvr>
                                      <p:to>
                                        <p:strVal val="visible"/>
                                      </p:to>
                                    </p:set>
                                    <p:animEffect transition="in" filter="dissolve">
                                      <p:cBhvr>
                                        <p:cTn id="34" dur="500"/>
                                        <p:tgtEl>
                                          <p:spTgt spid="101382"/>
                                        </p:tgtEl>
                                      </p:cBhvr>
                                    </p:animEffect>
                                  </p:childTnLst>
                                </p:cTn>
                              </p:par>
                            </p:childTnLst>
                          </p:cTn>
                        </p:par>
                        <p:par>
                          <p:cTn id="35" fill="hold" nodeType="afterGroup">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01381"/>
                                        </p:tgtEl>
                                        <p:attrNameLst>
                                          <p:attrName>style.visibility</p:attrName>
                                        </p:attrNameLst>
                                      </p:cBhvr>
                                      <p:to>
                                        <p:strVal val="visible"/>
                                      </p:to>
                                    </p:set>
                                    <p:animEffect transition="in" filter="wipe(left)">
                                      <p:cBhvr>
                                        <p:cTn id="38" dur="500"/>
                                        <p:tgtEl>
                                          <p:spTgt spid="101381"/>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8" fill="hold" grpId="0" nodeType="clickEffect">
                                  <p:stCondLst>
                                    <p:cond delay="0"/>
                                  </p:stCondLst>
                                  <p:childTnLst>
                                    <p:set>
                                      <p:cBhvr>
                                        <p:cTn id="42" dur="1" fill="hold">
                                          <p:stCondLst>
                                            <p:cond delay="0"/>
                                          </p:stCondLst>
                                        </p:cTn>
                                        <p:tgtEl>
                                          <p:spTgt spid="101389"/>
                                        </p:tgtEl>
                                        <p:attrNameLst>
                                          <p:attrName>style.visibility</p:attrName>
                                        </p:attrNameLst>
                                      </p:cBhvr>
                                      <p:to>
                                        <p:strVal val="visible"/>
                                      </p:to>
                                    </p:set>
                                    <p:animEffect transition="in" filter="slide(fromLeft)">
                                      <p:cBhvr>
                                        <p:cTn id="43" dur="500"/>
                                        <p:tgtEl>
                                          <p:spTgt spid="101389"/>
                                        </p:tgtEl>
                                      </p:cBhvr>
                                    </p:animEffect>
                                  </p:childTnLst>
                                </p:cTn>
                              </p:par>
                            </p:childTnLst>
                          </p:cTn>
                        </p:par>
                        <p:par>
                          <p:cTn id="44" fill="hold" nodeType="afterGroup">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01390"/>
                                        </p:tgtEl>
                                        <p:attrNameLst>
                                          <p:attrName>style.visibility</p:attrName>
                                        </p:attrNameLst>
                                      </p:cBhvr>
                                      <p:to>
                                        <p:strVal val="visible"/>
                                      </p:to>
                                    </p:set>
                                    <p:animEffect transition="in" filter="wipe(left)">
                                      <p:cBhvr>
                                        <p:cTn id="47" dur="500"/>
                                        <p:tgtEl>
                                          <p:spTgt spid="101390"/>
                                        </p:tgtEl>
                                      </p:cBhvr>
                                    </p:animEffect>
                                  </p:childTnLst>
                                </p:cTn>
                              </p:par>
                            </p:childTnLst>
                          </p:cTn>
                        </p:par>
                        <p:par>
                          <p:cTn id="48" fill="hold" nodeType="afterGroup">
                            <p:stCondLst>
                              <p:cond delay="1000"/>
                            </p:stCondLst>
                            <p:childTnLst>
                              <p:par>
                                <p:cTn id="49" presetID="12" presetClass="entr" presetSubtype="8" fill="hold" grpId="0" nodeType="afterEffect">
                                  <p:stCondLst>
                                    <p:cond delay="0"/>
                                  </p:stCondLst>
                                  <p:childTnLst>
                                    <p:set>
                                      <p:cBhvr>
                                        <p:cTn id="50" dur="1" fill="hold">
                                          <p:stCondLst>
                                            <p:cond delay="0"/>
                                          </p:stCondLst>
                                        </p:cTn>
                                        <p:tgtEl>
                                          <p:spTgt spid="101391"/>
                                        </p:tgtEl>
                                        <p:attrNameLst>
                                          <p:attrName>style.visibility</p:attrName>
                                        </p:attrNameLst>
                                      </p:cBhvr>
                                      <p:to>
                                        <p:strVal val="visible"/>
                                      </p:to>
                                    </p:set>
                                    <p:animEffect transition="in" filter="slide(fromLeft)">
                                      <p:cBhvr>
                                        <p:cTn id="51" dur="500"/>
                                        <p:tgtEl>
                                          <p:spTgt spid="101391"/>
                                        </p:tgtEl>
                                      </p:cBhvr>
                                    </p:animEffect>
                                  </p:childTnLst>
                                </p:cTn>
                              </p:par>
                            </p:childTnLst>
                          </p:cTn>
                        </p:par>
                        <p:par>
                          <p:cTn id="52" fill="hold" nodeType="afterGroup">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101392"/>
                                        </p:tgtEl>
                                        <p:attrNameLst>
                                          <p:attrName>style.visibility</p:attrName>
                                        </p:attrNameLst>
                                      </p:cBhvr>
                                      <p:to>
                                        <p:strVal val="visible"/>
                                      </p:to>
                                    </p:set>
                                    <p:animEffect transition="in" filter="wipe(left)">
                                      <p:cBhvr>
                                        <p:cTn id="55" dur="500"/>
                                        <p:tgtEl>
                                          <p:spTgt spid="101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autoUpdateAnimBg="0"/>
      <p:bldP spid="101379" grpId="0" autoUpdateAnimBg="0"/>
      <p:bldP spid="101380" grpId="0" autoUpdateAnimBg="0"/>
      <p:bldP spid="101381" grpId="0" autoUpdateAnimBg="0"/>
      <p:bldP spid="101382" grpId="0" autoUpdateAnimBg="0"/>
      <p:bldP spid="101389" grpId="0" autoUpdateAnimBg="0"/>
      <p:bldP spid="101390" grpId="0" autoUpdateAnimBg="0"/>
      <p:bldP spid="101391" grpId="0" autoUpdateAnimBg="0"/>
      <p:bldP spid="101392"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F0000"/>
                </a:solidFill>
                <a:effectLst>
                  <a:outerShdw blurRad="38100" dist="38100" dir="2700000" algn="tl">
                    <a:srgbClr val="000000"/>
                  </a:outerShdw>
                </a:effectLst>
                <a:latin typeface="Britannic Bold" pitchFamily="34" charset="0"/>
              </a:rPr>
              <a:t>COMPARE IT!</a:t>
            </a:r>
          </a:p>
        </p:txBody>
      </p:sp>
      <p:sp>
        <p:nvSpPr>
          <p:cNvPr id="102403" name="Text Box 3"/>
          <p:cNvSpPr txBox="1">
            <a:spLocks noChangeArrowheads="1"/>
          </p:cNvSpPr>
          <p:nvPr/>
        </p:nvSpPr>
        <p:spPr bwMode="auto">
          <a:xfrm>
            <a:off x="2743200" y="762000"/>
            <a:ext cx="39624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Freedom of the Press</a:t>
            </a:r>
          </a:p>
        </p:txBody>
      </p:sp>
      <p:sp>
        <p:nvSpPr>
          <p:cNvPr id="102404" name="Text Box 4"/>
          <p:cNvSpPr txBox="1">
            <a:spLocks noChangeArrowheads="1"/>
          </p:cNvSpPr>
          <p:nvPr/>
        </p:nvSpPr>
        <p:spPr bwMode="auto">
          <a:xfrm>
            <a:off x="381000" y="1524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a:t>The </a:t>
            </a:r>
            <a:r>
              <a:rPr lang="en-US" sz="2400" b="1" u="sng">
                <a:solidFill>
                  <a:srgbClr val="0000FF"/>
                </a:solidFill>
              </a:rPr>
              <a:t>Unit</a:t>
            </a:r>
            <a:r>
              <a:rPr lang="en-US" sz="2400" b="1" u="sng"/>
              <a:t>ed </a:t>
            </a:r>
            <a:r>
              <a:rPr lang="en-US" sz="2400" b="1" u="sng">
                <a:solidFill>
                  <a:srgbClr val="FF0000"/>
                </a:solidFill>
              </a:rPr>
              <a:t>St</a:t>
            </a:r>
            <a:r>
              <a:rPr lang="en-US" sz="2400" b="1" u="sng"/>
              <a:t>at</a:t>
            </a:r>
            <a:r>
              <a:rPr lang="en-US" sz="2400" b="1" u="sng">
                <a:solidFill>
                  <a:srgbClr val="FF0000"/>
                </a:solidFill>
              </a:rPr>
              <a:t>es</a:t>
            </a:r>
            <a:r>
              <a:rPr lang="en-US" sz="2400" b="1" u="sng"/>
              <a:t> Constitution says:</a:t>
            </a:r>
          </a:p>
        </p:txBody>
      </p:sp>
      <p:sp>
        <p:nvSpPr>
          <p:cNvPr id="102405" name="Text Box 5"/>
          <p:cNvSpPr txBox="1">
            <a:spLocks noChangeArrowheads="1"/>
          </p:cNvSpPr>
          <p:nvPr/>
        </p:nvSpPr>
        <p:spPr bwMode="auto">
          <a:xfrm>
            <a:off x="457200" y="2133600"/>
            <a:ext cx="8229600" cy="762000"/>
          </a:xfrm>
          <a:prstGeom prst="rect">
            <a:avLst/>
          </a:prstGeom>
          <a:noFill/>
          <a:ln w="9525">
            <a:noFill/>
            <a:miter lim="800000"/>
            <a:headEnd/>
            <a:tailEnd/>
          </a:ln>
          <a:effectLst/>
        </p:spPr>
        <p:txBody>
          <a:bodyPr>
            <a:spAutoFit/>
          </a:bodyPr>
          <a:lstStyle/>
          <a:p>
            <a:pPr>
              <a:spcBef>
                <a:spcPct val="50000"/>
              </a:spcBef>
              <a:defRPr/>
            </a:pPr>
            <a:r>
              <a:rPr lang="en-US" sz="2200" i="1"/>
              <a:t>“Congress shall make no law…abridging the freedom.. of the press…”</a:t>
            </a:r>
          </a:p>
        </p:txBody>
      </p:sp>
      <p:sp>
        <p:nvSpPr>
          <p:cNvPr id="102406" name="Text Box 6"/>
          <p:cNvSpPr txBox="1">
            <a:spLocks noChangeArrowheads="1"/>
          </p:cNvSpPr>
          <p:nvPr/>
        </p:nvSpPr>
        <p:spPr bwMode="auto">
          <a:xfrm>
            <a:off x="381000" y="4572000"/>
            <a:ext cx="8763000" cy="1107996"/>
          </a:xfrm>
          <a:prstGeom prst="rect">
            <a:avLst/>
          </a:prstGeom>
          <a:noFill/>
          <a:ln w="9525">
            <a:noFill/>
            <a:miter lim="800000"/>
            <a:headEnd/>
            <a:tailEnd/>
          </a:ln>
          <a:effectLst/>
        </p:spPr>
        <p:txBody>
          <a:bodyPr>
            <a:spAutoFit/>
          </a:bodyPr>
          <a:lstStyle/>
          <a:p>
            <a:pPr>
              <a:spcBef>
                <a:spcPct val="50000"/>
              </a:spcBef>
              <a:defRPr/>
            </a:pPr>
            <a:r>
              <a:rPr lang="en-US" sz="2200" i="1">
                <a:cs typeface="Times New Roman" pitchFamily="18" charset="0"/>
              </a:rPr>
              <a:t>“Publications and the press have freedom of expression except when it is where there is infringement of the basic tenets of Islam or public rights. In this respect detailed provisions will be laid down by law.” </a:t>
            </a:r>
          </a:p>
        </p:txBody>
      </p:sp>
      <p:pic>
        <p:nvPicPr>
          <p:cNvPr id="44039"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08"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315200" y="228600"/>
            <a:ext cx="1462088" cy="1095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041" name="Picture 4" descr="Iran2.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90600" y="609600"/>
            <a:ext cx="1143000" cy="65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16" name="Text Box 16"/>
          <p:cNvSpPr txBox="1">
            <a:spLocks noChangeArrowheads="1"/>
          </p:cNvSpPr>
          <p:nvPr/>
        </p:nvSpPr>
        <p:spPr bwMode="auto">
          <a:xfrm>
            <a:off x="381000" y="35814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a:solidFill>
                  <a:srgbClr val="00CC00"/>
                </a:solidFill>
              </a:rPr>
              <a:t>Ir</a:t>
            </a:r>
            <a:r>
              <a:rPr lang="en-US" sz="2400" b="1" u="sng"/>
              <a:t>a</a:t>
            </a:r>
            <a:r>
              <a:rPr lang="en-US" sz="2400" b="1" u="sng">
                <a:solidFill>
                  <a:srgbClr val="FF0000"/>
                </a:solidFill>
              </a:rPr>
              <a:t>n’s</a:t>
            </a:r>
            <a:r>
              <a:rPr lang="en-US" sz="2400" b="1" u="sng"/>
              <a:t> Constitution says:</a:t>
            </a:r>
          </a:p>
        </p:txBody>
      </p:sp>
    </p:spTree>
    <p:extLst>
      <p:ext uri="{BB962C8B-B14F-4D97-AF65-F5344CB8AC3E}">
        <p14:creationId xmlns:p14="http://schemas.microsoft.com/office/powerpoint/2010/main" xmlns="" val="20319359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2403"/>
                                        </p:tgtEl>
                                        <p:attrNameLst>
                                          <p:attrName>style.visibility</p:attrName>
                                        </p:attrNameLst>
                                      </p:cBhvr>
                                      <p:to>
                                        <p:strVal val="visible"/>
                                      </p:to>
                                    </p:set>
                                    <p:animEffect transition="in" filter="dissolve">
                                      <p:cBhvr>
                                        <p:cTn id="7" dur="500"/>
                                        <p:tgtEl>
                                          <p:spTgt spid="102403"/>
                                        </p:tgtEl>
                                      </p:cBhvr>
                                    </p:animEffect>
                                  </p:childTnLst>
                                </p:cTn>
                              </p:par>
                            </p:childTnLst>
                          </p:cTn>
                        </p:par>
                        <p:par>
                          <p:cTn id="8" fill="hold" nodeType="afterGroup">
                            <p:stCondLst>
                              <p:cond delay="500"/>
                            </p:stCondLst>
                            <p:childTnLst>
                              <p:par>
                                <p:cTn id="9" presetID="15" presetClass="entr" presetSubtype="0" fill="hold" nodeType="afterEffect">
                                  <p:stCondLst>
                                    <p:cond delay="0"/>
                                  </p:stCondLst>
                                  <p:childTnLst>
                                    <p:set>
                                      <p:cBhvr>
                                        <p:cTn id="10" dur="1" fill="hold">
                                          <p:stCondLst>
                                            <p:cond delay="0"/>
                                          </p:stCondLst>
                                        </p:cTn>
                                        <p:tgtEl>
                                          <p:spTgt spid="102408"/>
                                        </p:tgtEl>
                                        <p:attrNameLst>
                                          <p:attrName>style.visibility</p:attrName>
                                        </p:attrNameLst>
                                      </p:cBhvr>
                                      <p:to>
                                        <p:strVal val="visible"/>
                                      </p:to>
                                    </p:set>
                                    <p:anim calcmode="lin" valueType="num">
                                      <p:cBhvr>
                                        <p:cTn id="11" dur="1000" fill="hold"/>
                                        <p:tgtEl>
                                          <p:spTgt spid="102408"/>
                                        </p:tgtEl>
                                        <p:attrNameLst>
                                          <p:attrName>ppt_w</p:attrName>
                                        </p:attrNameLst>
                                      </p:cBhvr>
                                      <p:tavLst>
                                        <p:tav tm="0">
                                          <p:val>
                                            <p:fltVal val="0"/>
                                          </p:val>
                                        </p:tav>
                                        <p:tav tm="100000">
                                          <p:val>
                                            <p:strVal val="#ppt_w"/>
                                          </p:val>
                                        </p:tav>
                                      </p:tavLst>
                                    </p:anim>
                                    <p:anim calcmode="lin" valueType="num">
                                      <p:cBhvr>
                                        <p:cTn id="12" dur="1000" fill="hold"/>
                                        <p:tgtEl>
                                          <p:spTgt spid="102408"/>
                                        </p:tgtEl>
                                        <p:attrNameLst>
                                          <p:attrName>ppt_h</p:attrName>
                                        </p:attrNameLst>
                                      </p:cBhvr>
                                      <p:tavLst>
                                        <p:tav tm="0">
                                          <p:val>
                                            <p:fltVal val="0"/>
                                          </p:val>
                                        </p:tav>
                                        <p:tav tm="100000">
                                          <p:val>
                                            <p:strVal val="#ppt_h"/>
                                          </p:val>
                                        </p:tav>
                                      </p:tavLst>
                                    </p:anim>
                                    <p:anim calcmode="lin" valueType="num">
                                      <p:cBhvr>
                                        <p:cTn id="13" dur="1000" fill="hold"/>
                                        <p:tgtEl>
                                          <p:spTgt spid="102408"/>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02408"/>
                                        </p:tgtEl>
                                        <p:attrNameLst>
                                          <p:attrName>ppt_y</p:attrName>
                                        </p:attrNameLst>
                                      </p:cBhvr>
                                      <p:tavLst>
                                        <p:tav tm="0" fmla="#ppt_y+(sin(-2*pi*(1-$))*-#ppt_x+cos(-2*pi*(1-$))*(1-#ppt_y))*(1-$)">
                                          <p:val>
                                            <p:fltVal val="0"/>
                                          </p:val>
                                        </p:tav>
                                        <p:tav tm="100000">
                                          <p:val>
                                            <p:fltVal val="1"/>
                                          </p:val>
                                        </p:tav>
                                      </p:tavLst>
                                    </p:anim>
                                  </p:childTnLst>
                                </p:cTn>
                              </p:par>
                            </p:childTnLst>
                          </p:cTn>
                        </p:par>
                        <p:par>
                          <p:cTn id="15" fill="hold" nodeType="afterGroup">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102404"/>
                                        </p:tgtEl>
                                        <p:attrNameLst>
                                          <p:attrName>style.visibility</p:attrName>
                                        </p:attrNameLst>
                                      </p:cBhvr>
                                      <p:to>
                                        <p:strVal val="visible"/>
                                      </p:to>
                                    </p:set>
                                    <p:animEffect transition="in" filter="wipe(left)">
                                      <p:cBhvr>
                                        <p:cTn id="18" dur="500"/>
                                        <p:tgtEl>
                                          <p:spTgt spid="102404"/>
                                        </p:tgtEl>
                                      </p:cBhvr>
                                    </p:animEffect>
                                  </p:childTnLst>
                                </p:cTn>
                              </p:par>
                            </p:childTnLst>
                          </p:cTn>
                        </p:par>
                        <p:par>
                          <p:cTn id="19" fill="hold" nodeType="afterGroup">
                            <p:stCondLst>
                              <p:cond delay="2000"/>
                            </p:stCondLst>
                            <p:childTnLst>
                              <p:par>
                                <p:cTn id="20" presetID="9" presetClass="entr" presetSubtype="0" fill="hold" grpId="0" nodeType="afterEffect">
                                  <p:stCondLst>
                                    <p:cond delay="0"/>
                                  </p:stCondLst>
                                  <p:childTnLst>
                                    <p:set>
                                      <p:cBhvr>
                                        <p:cTn id="21" dur="1" fill="hold">
                                          <p:stCondLst>
                                            <p:cond delay="0"/>
                                          </p:stCondLst>
                                        </p:cTn>
                                        <p:tgtEl>
                                          <p:spTgt spid="102405"/>
                                        </p:tgtEl>
                                        <p:attrNameLst>
                                          <p:attrName>style.visibility</p:attrName>
                                        </p:attrNameLst>
                                      </p:cBhvr>
                                      <p:to>
                                        <p:strVal val="visible"/>
                                      </p:to>
                                    </p:set>
                                    <p:animEffect transition="in" filter="dissolve">
                                      <p:cBhvr>
                                        <p:cTn id="22" dur="500"/>
                                        <p:tgtEl>
                                          <p:spTgt spid="102405"/>
                                        </p:tgtEl>
                                      </p:cBhvr>
                                    </p:animEffect>
                                  </p:childTnLst>
                                </p:cTn>
                              </p:par>
                            </p:childTnLst>
                          </p:cTn>
                        </p:par>
                        <p:par>
                          <p:cTn id="23" fill="hold" nodeType="afterGroup">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02416"/>
                                        </p:tgtEl>
                                        <p:attrNameLst>
                                          <p:attrName>style.visibility</p:attrName>
                                        </p:attrNameLst>
                                      </p:cBhvr>
                                      <p:to>
                                        <p:strVal val="visible"/>
                                      </p:to>
                                    </p:set>
                                    <p:animEffect transition="in" filter="wipe(left)">
                                      <p:cBhvr>
                                        <p:cTn id="26" dur="500"/>
                                        <p:tgtEl>
                                          <p:spTgt spid="10241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02406"/>
                                        </p:tgtEl>
                                        <p:attrNameLst>
                                          <p:attrName>style.visibility</p:attrName>
                                        </p:attrNameLst>
                                      </p:cBhvr>
                                      <p:to>
                                        <p:strVal val="visible"/>
                                      </p:to>
                                    </p:set>
                                    <p:animEffect transition="in" filter="dissolve">
                                      <p:cBhvr>
                                        <p:cTn id="31" dur="500"/>
                                        <p:tgtEl>
                                          <p:spTgt spid="1024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autoUpdateAnimBg="0"/>
      <p:bldP spid="102404" grpId="0" autoUpdateAnimBg="0"/>
      <p:bldP spid="102405" grpId="0" autoUpdateAnimBg="0"/>
      <p:bldP spid="102406" grpId="0" autoUpdateAnimBg="0"/>
      <p:bldP spid="102416"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ext Box 3"/>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F0000"/>
                </a:solidFill>
                <a:effectLst>
                  <a:outerShdw blurRad="38100" dist="38100" dir="2700000" algn="tl">
                    <a:srgbClr val="000000"/>
                  </a:outerShdw>
                </a:effectLst>
                <a:latin typeface="Britannic Bold" pitchFamily="34" charset="0"/>
              </a:rPr>
              <a:t>COMPARE IT!</a:t>
            </a:r>
          </a:p>
        </p:txBody>
      </p:sp>
      <p:sp>
        <p:nvSpPr>
          <p:cNvPr id="103428" name="Text Box 4"/>
          <p:cNvSpPr txBox="1">
            <a:spLocks noChangeArrowheads="1"/>
          </p:cNvSpPr>
          <p:nvPr/>
        </p:nvSpPr>
        <p:spPr bwMode="auto">
          <a:xfrm>
            <a:off x="2819400" y="762000"/>
            <a:ext cx="36576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Freedom of Religion</a:t>
            </a:r>
          </a:p>
        </p:txBody>
      </p:sp>
      <p:sp>
        <p:nvSpPr>
          <p:cNvPr id="103429" name="Text Box 5"/>
          <p:cNvSpPr txBox="1">
            <a:spLocks noChangeArrowheads="1"/>
          </p:cNvSpPr>
          <p:nvPr/>
        </p:nvSpPr>
        <p:spPr bwMode="auto">
          <a:xfrm>
            <a:off x="381000" y="1461858"/>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a:t>The </a:t>
            </a:r>
            <a:r>
              <a:rPr lang="en-US" sz="2400" b="1" u="sng">
                <a:solidFill>
                  <a:srgbClr val="0000FF"/>
                </a:solidFill>
              </a:rPr>
              <a:t>Unit</a:t>
            </a:r>
            <a:r>
              <a:rPr lang="en-US" sz="2400" b="1" u="sng"/>
              <a:t>ed </a:t>
            </a:r>
            <a:r>
              <a:rPr lang="en-US" sz="2400" b="1" u="sng">
                <a:solidFill>
                  <a:srgbClr val="FF0000"/>
                </a:solidFill>
              </a:rPr>
              <a:t>St</a:t>
            </a:r>
            <a:r>
              <a:rPr lang="en-US" sz="2400" b="1" u="sng"/>
              <a:t>at</a:t>
            </a:r>
            <a:r>
              <a:rPr lang="en-US" sz="2400" b="1" u="sng">
                <a:solidFill>
                  <a:srgbClr val="FF0000"/>
                </a:solidFill>
              </a:rPr>
              <a:t>es</a:t>
            </a:r>
            <a:r>
              <a:rPr lang="en-US" sz="2400" b="1" u="sng"/>
              <a:t> Constitution says:</a:t>
            </a:r>
          </a:p>
        </p:txBody>
      </p:sp>
      <p:sp>
        <p:nvSpPr>
          <p:cNvPr id="103431" name="Text Box 7"/>
          <p:cNvSpPr txBox="1">
            <a:spLocks noChangeArrowheads="1"/>
          </p:cNvSpPr>
          <p:nvPr/>
        </p:nvSpPr>
        <p:spPr bwMode="auto">
          <a:xfrm>
            <a:off x="457200" y="3610690"/>
            <a:ext cx="7772400" cy="2800767"/>
          </a:xfrm>
          <a:prstGeom prst="rect">
            <a:avLst/>
          </a:prstGeom>
          <a:noFill/>
          <a:ln w="9525">
            <a:noFill/>
            <a:miter lim="800000"/>
            <a:headEnd/>
            <a:tailEnd/>
          </a:ln>
          <a:effectLst/>
        </p:spPr>
        <p:txBody>
          <a:bodyPr>
            <a:spAutoFit/>
          </a:bodyPr>
          <a:lstStyle/>
          <a:p>
            <a:pPr>
              <a:spcBef>
                <a:spcPct val="50000"/>
              </a:spcBef>
              <a:defRPr/>
            </a:pPr>
            <a:r>
              <a:rPr lang="en-US" sz="2200" i="1" dirty="0"/>
              <a:t>“</a:t>
            </a:r>
            <a:r>
              <a:rPr lang="en-US" sz="2200" i="1" dirty="0">
                <a:cs typeface="Times New Roman" pitchFamily="18" charset="0"/>
              </a:rPr>
              <a:t>The official religion of Iran is Islam … and this principle will remain eternally immutable</a:t>
            </a:r>
            <a:r>
              <a:rPr lang="en-US" sz="2200" i="1" dirty="0" smtClean="0">
                <a:cs typeface="Times New Roman" pitchFamily="18" charset="0"/>
              </a:rPr>
              <a:t>.”</a:t>
            </a:r>
          </a:p>
          <a:p>
            <a:pPr>
              <a:spcBef>
                <a:spcPct val="50000"/>
              </a:spcBef>
              <a:defRPr/>
            </a:pPr>
            <a:r>
              <a:rPr lang="en-US" sz="2200" i="1" dirty="0" smtClean="0"/>
              <a:t>“</a:t>
            </a:r>
            <a:r>
              <a:rPr lang="en-US" sz="2200" i="1" dirty="0" smtClean="0">
                <a:cs typeface="Times New Roman" pitchFamily="18" charset="0"/>
              </a:rPr>
              <a:t>Zoroastrian, Jewish, and Christian Iranians are the only recognized religious minorities, who, within the limits of the law, are free to perform their religious rites and ceremonies…”</a:t>
            </a:r>
          </a:p>
          <a:p>
            <a:pPr>
              <a:spcBef>
                <a:spcPct val="50000"/>
              </a:spcBef>
              <a:defRPr/>
            </a:pPr>
            <a:endParaRPr lang="en-US" sz="2200" i="1" dirty="0">
              <a:cs typeface="Times New Roman" pitchFamily="18" charset="0"/>
            </a:endParaRPr>
          </a:p>
        </p:txBody>
      </p:sp>
      <p:pic>
        <p:nvPicPr>
          <p:cNvPr id="45062" name="Picture 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5063" name="Rectangle 9"/>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45064" name="Rectangle 11"/>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45065" name="Rectangle 14"/>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pic>
        <p:nvPicPr>
          <p:cNvPr id="45066" name="Picture 4" descr="Iran2.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0600" y="609600"/>
            <a:ext cx="1143000" cy="65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444" name="Text Box 20"/>
          <p:cNvSpPr txBox="1">
            <a:spLocks noChangeArrowheads="1"/>
          </p:cNvSpPr>
          <p:nvPr/>
        </p:nvSpPr>
        <p:spPr bwMode="auto">
          <a:xfrm>
            <a:off x="381000" y="296006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a:solidFill>
                  <a:srgbClr val="00CC00"/>
                </a:solidFill>
              </a:rPr>
              <a:t>Ir</a:t>
            </a:r>
            <a:r>
              <a:rPr lang="en-US" sz="2400" b="1" u="sng"/>
              <a:t>a</a:t>
            </a:r>
            <a:r>
              <a:rPr lang="en-US" sz="2400" b="1" u="sng">
                <a:solidFill>
                  <a:srgbClr val="FF0000"/>
                </a:solidFill>
              </a:rPr>
              <a:t>n’s</a:t>
            </a:r>
            <a:r>
              <a:rPr lang="en-US" sz="2400" b="1" u="sng"/>
              <a:t> Constitution says:</a:t>
            </a:r>
          </a:p>
        </p:txBody>
      </p:sp>
      <p:sp>
        <p:nvSpPr>
          <p:cNvPr id="103447" name="Text Box 23"/>
          <p:cNvSpPr txBox="1">
            <a:spLocks noChangeArrowheads="1"/>
          </p:cNvSpPr>
          <p:nvPr/>
        </p:nvSpPr>
        <p:spPr bwMode="auto">
          <a:xfrm>
            <a:off x="457200" y="2147658"/>
            <a:ext cx="8229600" cy="762000"/>
          </a:xfrm>
          <a:prstGeom prst="rect">
            <a:avLst/>
          </a:prstGeom>
          <a:noFill/>
          <a:ln w="9525">
            <a:noFill/>
            <a:miter lim="800000"/>
            <a:headEnd/>
            <a:tailEnd/>
          </a:ln>
          <a:effectLst/>
        </p:spPr>
        <p:txBody>
          <a:bodyPr>
            <a:spAutoFit/>
          </a:bodyPr>
          <a:lstStyle/>
          <a:p>
            <a:pPr>
              <a:spcBef>
                <a:spcPct val="50000"/>
              </a:spcBef>
              <a:defRPr/>
            </a:pPr>
            <a:r>
              <a:rPr lang="en-US" sz="2200" i="1"/>
              <a:t>“Congress shall make no law respecting an establishment of religion, or prohibiting the free exercise thereof…”</a:t>
            </a:r>
          </a:p>
        </p:txBody>
      </p:sp>
      <p:grpSp>
        <p:nvGrpSpPr>
          <p:cNvPr id="2" name="Group 19"/>
          <p:cNvGrpSpPr/>
          <p:nvPr/>
        </p:nvGrpSpPr>
        <p:grpSpPr>
          <a:xfrm>
            <a:off x="7010400" y="304800"/>
            <a:ext cx="1557824" cy="1411851"/>
            <a:chOff x="1295400" y="152400"/>
            <a:chExt cx="1557824" cy="1411851"/>
          </a:xfrm>
          <a:solidFill>
            <a:schemeClr val="accent2"/>
          </a:solidFill>
        </p:grpSpPr>
        <p:grpSp>
          <p:nvGrpSpPr>
            <p:cNvPr id="3" name="Group 10"/>
            <p:cNvGrpSpPr/>
            <p:nvPr/>
          </p:nvGrpSpPr>
          <p:grpSpPr>
            <a:xfrm>
              <a:off x="1295400" y="533400"/>
              <a:ext cx="533399" cy="609600"/>
              <a:chOff x="914401" y="381000"/>
              <a:chExt cx="914400" cy="990600"/>
            </a:xfrm>
            <a:grpFill/>
          </p:grpSpPr>
          <p:sp>
            <p:nvSpPr>
              <p:cNvPr id="27" name="Isosceles Triangle 26"/>
              <p:cNvSpPr/>
              <p:nvPr/>
            </p:nvSpPr>
            <p:spPr>
              <a:xfrm>
                <a:off x="914401" y="381000"/>
                <a:ext cx="914400" cy="762000"/>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a:solidFill>
                      <a:schemeClr val="accent1">
                        <a:lumMod val="20000"/>
                        <a:lumOff val="80000"/>
                      </a:schemeClr>
                    </a:solidFill>
                  </a:ln>
                  <a:noFill/>
                </a:endParaRPr>
              </a:p>
            </p:txBody>
          </p:sp>
          <p:sp>
            <p:nvSpPr>
              <p:cNvPr id="28" name="Isosceles Triangle 27"/>
              <p:cNvSpPr/>
              <p:nvPr/>
            </p:nvSpPr>
            <p:spPr>
              <a:xfrm rot="10800000">
                <a:off x="914401" y="609600"/>
                <a:ext cx="914400" cy="762000"/>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a:solidFill>
                      <a:schemeClr val="accent1">
                        <a:lumMod val="20000"/>
                        <a:lumOff val="80000"/>
                      </a:schemeClr>
                    </a:solidFill>
                  </a:ln>
                  <a:noFill/>
                </a:endParaRPr>
              </a:p>
            </p:txBody>
          </p:sp>
        </p:grpSp>
        <p:grpSp>
          <p:nvGrpSpPr>
            <p:cNvPr id="4" name="Group 13"/>
            <p:cNvGrpSpPr/>
            <p:nvPr/>
          </p:nvGrpSpPr>
          <p:grpSpPr>
            <a:xfrm>
              <a:off x="2362198" y="914400"/>
              <a:ext cx="491023" cy="649851"/>
              <a:chOff x="2110828" y="757388"/>
              <a:chExt cx="818596" cy="959263"/>
            </a:xfrm>
            <a:grpFill/>
          </p:grpSpPr>
          <p:sp>
            <p:nvSpPr>
              <p:cNvPr id="25" name="Moon 24"/>
              <p:cNvSpPr/>
              <p:nvPr/>
            </p:nvSpPr>
            <p:spPr>
              <a:xfrm rot="13331685">
                <a:off x="2297693" y="757388"/>
                <a:ext cx="631731" cy="959263"/>
              </a:xfrm>
              <a:prstGeom prst="moon">
                <a:avLst>
                  <a:gd name="adj" fmla="val 26342"/>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5-Point Star 25"/>
              <p:cNvSpPr/>
              <p:nvPr/>
            </p:nvSpPr>
            <p:spPr>
              <a:xfrm rot="19335766">
                <a:off x="2110828" y="770515"/>
                <a:ext cx="381000" cy="30480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3" name="Rectangle 22"/>
            <p:cNvSpPr/>
            <p:nvPr/>
          </p:nvSpPr>
          <p:spPr>
            <a:xfrm>
              <a:off x="2133600" y="152400"/>
              <a:ext cx="228600" cy="6858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3"/>
            <p:cNvSpPr/>
            <p:nvPr/>
          </p:nvSpPr>
          <p:spPr>
            <a:xfrm rot="5400000">
              <a:off x="2133600" y="152400"/>
              <a:ext cx="228600" cy="5334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xmlns="" val="27839518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3428"/>
                                        </p:tgtEl>
                                        <p:attrNameLst>
                                          <p:attrName>style.visibility</p:attrName>
                                        </p:attrNameLst>
                                      </p:cBhvr>
                                      <p:to>
                                        <p:strVal val="visible"/>
                                      </p:to>
                                    </p:set>
                                    <p:animEffect transition="in" filter="dissolve">
                                      <p:cBhvr>
                                        <p:cTn id="7" dur="500"/>
                                        <p:tgtEl>
                                          <p:spTgt spid="103428"/>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429"/>
                                        </p:tgtEl>
                                        <p:attrNameLst>
                                          <p:attrName>style.visibility</p:attrName>
                                        </p:attrNameLst>
                                      </p:cBhvr>
                                      <p:to>
                                        <p:strVal val="visible"/>
                                      </p:to>
                                    </p:set>
                                    <p:animEffect transition="in" filter="wipe(left)">
                                      <p:cBhvr>
                                        <p:cTn id="11" dur="500"/>
                                        <p:tgtEl>
                                          <p:spTgt spid="103429"/>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03447"/>
                                        </p:tgtEl>
                                        <p:attrNameLst>
                                          <p:attrName>style.visibility</p:attrName>
                                        </p:attrNameLst>
                                      </p:cBhvr>
                                      <p:to>
                                        <p:strVal val="visible"/>
                                      </p:to>
                                    </p:set>
                                    <p:animEffect transition="in" filter="dissolve">
                                      <p:cBhvr>
                                        <p:cTn id="15" dur="500"/>
                                        <p:tgtEl>
                                          <p:spTgt spid="103447"/>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3444"/>
                                        </p:tgtEl>
                                        <p:attrNameLst>
                                          <p:attrName>style.visibility</p:attrName>
                                        </p:attrNameLst>
                                      </p:cBhvr>
                                      <p:to>
                                        <p:strVal val="visible"/>
                                      </p:to>
                                    </p:set>
                                    <p:animEffect transition="in" filter="wipe(left)">
                                      <p:cBhvr>
                                        <p:cTn id="19" dur="500"/>
                                        <p:tgtEl>
                                          <p:spTgt spid="10344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03431"/>
                                        </p:tgtEl>
                                        <p:attrNameLst>
                                          <p:attrName>style.visibility</p:attrName>
                                        </p:attrNameLst>
                                      </p:cBhvr>
                                      <p:to>
                                        <p:strVal val="visible"/>
                                      </p:to>
                                    </p:set>
                                    <p:animEffect transition="in" filter="dissolve">
                                      <p:cBhvr>
                                        <p:cTn id="24" dur="500"/>
                                        <p:tgtEl>
                                          <p:spTgt spid="103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8" grpId="0" autoUpdateAnimBg="0"/>
      <p:bldP spid="103429" grpId="0" autoUpdateAnimBg="0"/>
      <p:bldP spid="103431" grpId="0" autoUpdateAnimBg="0"/>
      <p:bldP spid="103444" grpId="0" autoUpdateAnimBg="0"/>
      <p:bldP spid="103447"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F0000"/>
                </a:solidFill>
                <a:effectLst>
                  <a:outerShdw blurRad="38100" dist="38100" dir="2700000" algn="tl">
                    <a:srgbClr val="000000"/>
                  </a:outerShdw>
                </a:effectLst>
                <a:latin typeface="Britannic Bold" pitchFamily="34" charset="0"/>
              </a:rPr>
              <a:t>COMPARE IT!</a:t>
            </a:r>
          </a:p>
        </p:txBody>
      </p:sp>
      <p:sp>
        <p:nvSpPr>
          <p:cNvPr id="104451" name="Text Box 3"/>
          <p:cNvSpPr txBox="1">
            <a:spLocks noChangeArrowheads="1"/>
          </p:cNvSpPr>
          <p:nvPr/>
        </p:nvSpPr>
        <p:spPr bwMode="auto">
          <a:xfrm>
            <a:off x="2590800" y="762000"/>
            <a:ext cx="41910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Equality Under the Law</a:t>
            </a:r>
          </a:p>
        </p:txBody>
      </p:sp>
      <p:sp>
        <p:nvSpPr>
          <p:cNvPr id="104452" name="Text Box 4"/>
          <p:cNvSpPr txBox="1">
            <a:spLocks noChangeArrowheads="1"/>
          </p:cNvSpPr>
          <p:nvPr/>
        </p:nvSpPr>
        <p:spPr bwMode="auto">
          <a:xfrm>
            <a:off x="381000" y="1905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a:t>The </a:t>
            </a:r>
            <a:r>
              <a:rPr lang="en-US" sz="2400" b="1" u="sng">
                <a:solidFill>
                  <a:srgbClr val="0000FF"/>
                </a:solidFill>
              </a:rPr>
              <a:t>Unit</a:t>
            </a:r>
            <a:r>
              <a:rPr lang="en-US" sz="2400" b="1" u="sng"/>
              <a:t>ed </a:t>
            </a:r>
            <a:r>
              <a:rPr lang="en-US" sz="2400" b="1" u="sng">
                <a:solidFill>
                  <a:srgbClr val="FF0000"/>
                </a:solidFill>
              </a:rPr>
              <a:t>St</a:t>
            </a:r>
            <a:r>
              <a:rPr lang="en-US" sz="2400" b="1" u="sng"/>
              <a:t>at</a:t>
            </a:r>
            <a:r>
              <a:rPr lang="en-US" sz="2400" b="1" u="sng">
                <a:solidFill>
                  <a:srgbClr val="FF0000"/>
                </a:solidFill>
              </a:rPr>
              <a:t>es</a:t>
            </a:r>
            <a:r>
              <a:rPr lang="en-US" sz="2400" b="1" u="sng"/>
              <a:t> Constitution says:</a:t>
            </a:r>
          </a:p>
        </p:txBody>
      </p:sp>
      <p:sp>
        <p:nvSpPr>
          <p:cNvPr id="104453" name="Text Box 5"/>
          <p:cNvSpPr txBox="1">
            <a:spLocks noChangeArrowheads="1"/>
          </p:cNvSpPr>
          <p:nvPr/>
        </p:nvSpPr>
        <p:spPr bwMode="auto">
          <a:xfrm>
            <a:off x="457200" y="2590800"/>
            <a:ext cx="8229600" cy="762000"/>
          </a:xfrm>
          <a:prstGeom prst="rect">
            <a:avLst/>
          </a:prstGeom>
          <a:noFill/>
          <a:ln w="9525">
            <a:noFill/>
            <a:miter lim="800000"/>
            <a:headEnd/>
            <a:tailEnd/>
          </a:ln>
          <a:effectLst/>
        </p:spPr>
        <p:txBody>
          <a:bodyPr>
            <a:spAutoFit/>
          </a:bodyPr>
          <a:lstStyle/>
          <a:p>
            <a:pPr>
              <a:spcBef>
                <a:spcPct val="50000"/>
              </a:spcBef>
              <a:defRPr/>
            </a:pPr>
            <a:r>
              <a:rPr lang="en-US" sz="2200" i="1"/>
              <a:t>“No State shall…deny to any person within its jurisdiction the equal protection of the laws.”</a:t>
            </a:r>
          </a:p>
        </p:txBody>
      </p:sp>
      <p:sp>
        <p:nvSpPr>
          <p:cNvPr id="104454" name="Text Box 6"/>
          <p:cNvSpPr txBox="1">
            <a:spLocks noChangeArrowheads="1"/>
          </p:cNvSpPr>
          <p:nvPr/>
        </p:nvSpPr>
        <p:spPr bwMode="auto">
          <a:xfrm>
            <a:off x="457200" y="4800600"/>
            <a:ext cx="8229600" cy="762000"/>
          </a:xfrm>
          <a:prstGeom prst="rect">
            <a:avLst/>
          </a:prstGeom>
          <a:noFill/>
          <a:ln w="9525">
            <a:noFill/>
            <a:miter lim="800000"/>
            <a:headEnd/>
            <a:tailEnd/>
          </a:ln>
          <a:effectLst/>
        </p:spPr>
        <p:txBody>
          <a:bodyPr>
            <a:spAutoFit/>
          </a:bodyPr>
          <a:lstStyle/>
          <a:p>
            <a:pPr>
              <a:spcBef>
                <a:spcPct val="50000"/>
              </a:spcBef>
              <a:defRPr/>
            </a:pPr>
            <a:r>
              <a:rPr lang="en-US" sz="2200" i="1"/>
              <a:t>“</a:t>
            </a:r>
            <a:r>
              <a:rPr lang="en-US" sz="2200" i="1">
                <a:cs typeface="Times New Roman" pitchFamily="18" charset="0"/>
              </a:rPr>
              <a:t>All citizens of the country, both men and women, equally enjoy the protection of the law…” </a:t>
            </a:r>
          </a:p>
        </p:txBody>
      </p:sp>
      <p:pic>
        <p:nvPicPr>
          <p:cNvPr id="46087"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6088" name="Rectangle 8"/>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46089" name="Rectangle 9"/>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46090" name="Rectangle 10"/>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pic>
        <p:nvPicPr>
          <p:cNvPr id="104459" name="Picture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62800" y="0"/>
            <a:ext cx="1579563"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6092" name="Picture 4" descr="Iran2.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90600" y="609600"/>
            <a:ext cx="1143000" cy="65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4463" name="Text Box 15"/>
          <p:cNvSpPr txBox="1">
            <a:spLocks noChangeArrowheads="1"/>
          </p:cNvSpPr>
          <p:nvPr/>
        </p:nvSpPr>
        <p:spPr bwMode="auto">
          <a:xfrm>
            <a:off x="381000" y="41148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a:solidFill>
                  <a:srgbClr val="00CC00"/>
                </a:solidFill>
              </a:rPr>
              <a:t>Ir</a:t>
            </a:r>
            <a:r>
              <a:rPr lang="en-US" sz="2400" b="1" u="sng"/>
              <a:t>a</a:t>
            </a:r>
            <a:r>
              <a:rPr lang="en-US" sz="2400" b="1" u="sng">
                <a:solidFill>
                  <a:srgbClr val="FF0000"/>
                </a:solidFill>
              </a:rPr>
              <a:t>n’s</a:t>
            </a:r>
            <a:r>
              <a:rPr lang="en-US" sz="2400" b="1" u="sng"/>
              <a:t> Constitution says:</a:t>
            </a:r>
          </a:p>
        </p:txBody>
      </p:sp>
    </p:spTree>
    <p:extLst>
      <p:ext uri="{BB962C8B-B14F-4D97-AF65-F5344CB8AC3E}">
        <p14:creationId xmlns:p14="http://schemas.microsoft.com/office/powerpoint/2010/main" xmlns="" val="7158540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dissolve">
                                      <p:cBhvr>
                                        <p:cTn id="7" dur="500"/>
                                        <p:tgtEl>
                                          <p:spTgt spid="104451"/>
                                        </p:tgtEl>
                                      </p:cBhvr>
                                    </p:animEffect>
                                  </p:childTnLst>
                                </p:cTn>
                              </p:par>
                            </p:childTnLst>
                          </p:cTn>
                        </p:par>
                        <p:par>
                          <p:cTn id="8" fill="hold" nodeType="afterGroup">
                            <p:stCondLst>
                              <p:cond delay="500"/>
                            </p:stCondLst>
                            <p:childTnLst>
                              <p:par>
                                <p:cTn id="9" presetID="12" presetClass="entr" presetSubtype="2" fill="hold" nodeType="afterEffect">
                                  <p:stCondLst>
                                    <p:cond delay="0"/>
                                  </p:stCondLst>
                                  <p:childTnLst>
                                    <p:set>
                                      <p:cBhvr>
                                        <p:cTn id="10" dur="1" fill="hold">
                                          <p:stCondLst>
                                            <p:cond delay="0"/>
                                          </p:stCondLst>
                                        </p:cTn>
                                        <p:tgtEl>
                                          <p:spTgt spid="104459"/>
                                        </p:tgtEl>
                                        <p:attrNameLst>
                                          <p:attrName>style.visibility</p:attrName>
                                        </p:attrNameLst>
                                      </p:cBhvr>
                                      <p:to>
                                        <p:strVal val="visible"/>
                                      </p:to>
                                    </p:set>
                                    <p:animEffect transition="in" filter="slide(fromRight)">
                                      <p:cBhvr>
                                        <p:cTn id="11" dur="500"/>
                                        <p:tgtEl>
                                          <p:spTgt spid="104459"/>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452"/>
                                        </p:tgtEl>
                                        <p:attrNameLst>
                                          <p:attrName>style.visibility</p:attrName>
                                        </p:attrNameLst>
                                      </p:cBhvr>
                                      <p:to>
                                        <p:strVal val="visible"/>
                                      </p:to>
                                    </p:set>
                                    <p:animEffect transition="in" filter="wipe(left)">
                                      <p:cBhvr>
                                        <p:cTn id="15" dur="500"/>
                                        <p:tgtEl>
                                          <p:spTgt spid="104452"/>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04453"/>
                                        </p:tgtEl>
                                        <p:attrNameLst>
                                          <p:attrName>style.visibility</p:attrName>
                                        </p:attrNameLst>
                                      </p:cBhvr>
                                      <p:to>
                                        <p:strVal val="visible"/>
                                      </p:to>
                                    </p:set>
                                    <p:animEffect transition="in" filter="dissolve">
                                      <p:cBhvr>
                                        <p:cTn id="19" dur="500"/>
                                        <p:tgtEl>
                                          <p:spTgt spid="104453"/>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4463"/>
                                        </p:tgtEl>
                                        <p:attrNameLst>
                                          <p:attrName>style.visibility</p:attrName>
                                        </p:attrNameLst>
                                      </p:cBhvr>
                                      <p:to>
                                        <p:strVal val="visible"/>
                                      </p:to>
                                    </p:set>
                                    <p:animEffect transition="in" filter="wipe(left)">
                                      <p:cBhvr>
                                        <p:cTn id="23" dur="500"/>
                                        <p:tgtEl>
                                          <p:spTgt spid="10446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04454"/>
                                        </p:tgtEl>
                                        <p:attrNameLst>
                                          <p:attrName>style.visibility</p:attrName>
                                        </p:attrNameLst>
                                      </p:cBhvr>
                                      <p:to>
                                        <p:strVal val="visible"/>
                                      </p:to>
                                    </p:set>
                                    <p:animEffect transition="in" filter="dissolve">
                                      <p:cBhvr>
                                        <p:cTn id="28" dur="500"/>
                                        <p:tgtEl>
                                          <p:spTgt spid="1044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autoUpdateAnimBg="0"/>
      <p:bldP spid="104452" grpId="0" autoUpdateAnimBg="0"/>
      <p:bldP spid="104453" grpId="0" autoUpdateAnimBg="0"/>
      <p:bldP spid="104454" grpId="0" autoUpdateAnimBg="0"/>
      <p:bldP spid="104463"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2"/>
          <p:cNvSpPr txBox="1">
            <a:spLocks noChangeArrowheads="1"/>
          </p:cNvSpPr>
          <p:nvPr/>
        </p:nvSpPr>
        <p:spPr bwMode="auto">
          <a:xfrm>
            <a:off x="2286000" y="0"/>
            <a:ext cx="4572000" cy="1235075"/>
          </a:xfrm>
          <a:prstGeom prst="rect">
            <a:avLst/>
          </a:prstGeom>
          <a:noFill/>
          <a:ln w="9525">
            <a:noFill/>
            <a:miter lim="800000"/>
            <a:headEnd/>
            <a:tailEnd/>
          </a:ln>
          <a:effectLst/>
        </p:spPr>
        <p:txBody>
          <a:bodyPr>
            <a:spAutoFit/>
          </a:bodyPr>
          <a:lstStyle/>
          <a:p>
            <a:pPr>
              <a:spcBef>
                <a:spcPct val="50000"/>
              </a:spcBef>
              <a:defRPr/>
            </a:pPr>
            <a:r>
              <a:rPr lang="en-US" sz="7500" b="1">
                <a:solidFill>
                  <a:srgbClr val="33CC33"/>
                </a:solidFill>
                <a:effectLst>
                  <a:outerShdw blurRad="38100" dist="38100" dir="2700000" algn="tl">
                    <a:srgbClr val="000000"/>
                  </a:outerShdw>
                </a:effectLst>
                <a:latin typeface="Britannic Bold" pitchFamily="34" charset="0"/>
              </a:rPr>
              <a:t>BUT WAIT!</a:t>
            </a:r>
          </a:p>
        </p:txBody>
      </p:sp>
      <p:sp>
        <p:nvSpPr>
          <p:cNvPr id="105475" name="Text Box 3"/>
          <p:cNvSpPr txBox="1">
            <a:spLocks noChangeArrowheads="1"/>
          </p:cNvSpPr>
          <p:nvPr/>
        </p:nvSpPr>
        <p:spPr bwMode="auto">
          <a:xfrm>
            <a:off x="457200" y="4191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a:t>The </a:t>
            </a:r>
            <a:r>
              <a:rPr lang="en-US" sz="2400" b="1" u="sng">
                <a:solidFill>
                  <a:srgbClr val="0000FF"/>
                </a:solidFill>
              </a:rPr>
              <a:t>Unit</a:t>
            </a:r>
            <a:r>
              <a:rPr lang="en-US" sz="2400" b="1" u="sng"/>
              <a:t>ed </a:t>
            </a:r>
            <a:r>
              <a:rPr lang="en-US" sz="2400" b="1" u="sng">
                <a:solidFill>
                  <a:srgbClr val="FF0000"/>
                </a:solidFill>
              </a:rPr>
              <a:t>St</a:t>
            </a:r>
            <a:r>
              <a:rPr lang="en-US" sz="2400" b="1" u="sng"/>
              <a:t>at</a:t>
            </a:r>
            <a:r>
              <a:rPr lang="en-US" sz="2400" b="1" u="sng">
                <a:solidFill>
                  <a:srgbClr val="FF0000"/>
                </a:solidFill>
              </a:rPr>
              <a:t>es</a:t>
            </a:r>
            <a:r>
              <a:rPr lang="en-US" sz="2400" b="1" u="sng"/>
              <a:t> Constitution says:</a:t>
            </a:r>
          </a:p>
        </p:txBody>
      </p:sp>
      <p:sp>
        <p:nvSpPr>
          <p:cNvPr id="105476" name="Text Box 4"/>
          <p:cNvSpPr txBox="1">
            <a:spLocks noChangeArrowheads="1"/>
          </p:cNvSpPr>
          <p:nvPr/>
        </p:nvSpPr>
        <p:spPr bwMode="auto">
          <a:xfrm>
            <a:off x="457200" y="2514600"/>
            <a:ext cx="8534400" cy="1446550"/>
          </a:xfrm>
          <a:prstGeom prst="rect">
            <a:avLst/>
          </a:prstGeom>
          <a:noFill/>
          <a:ln w="9525">
            <a:noFill/>
            <a:miter lim="800000"/>
            <a:headEnd/>
            <a:tailEnd/>
          </a:ln>
          <a:effectLst/>
        </p:spPr>
        <p:txBody>
          <a:bodyPr>
            <a:spAutoFit/>
          </a:bodyPr>
          <a:lstStyle/>
          <a:p>
            <a:pPr>
              <a:spcBef>
                <a:spcPct val="50000"/>
              </a:spcBef>
              <a:defRPr/>
            </a:pPr>
            <a:r>
              <a:rPr lang="en-US" sz="2200" i="1"/>
              <a:t>“</a:t>
            </a:r>
            <a:r>
              <a:rPr lang="en-US" sz="2200" i="1">
                <a:cs typeface="Times New Roman" pitchFamily="18" charset="0"/>
              </a:rPr>
              <a:t>The preservation of the environment … is regarded as a public duty in the Islamic Republic.  Economic and other activities that inevitably involve pollution of the environment or cause irreparable damage to it are therefore forbidden.”</a:t>
            </a:r>
            <a:r>
              <a:rPr lang="en-US" sz="2200" i="1"/>
              <a:t> </a:t>
            </a:r>
          </a:p>
        </p:txBody>
      </p:sp>
      <p:sp>
        <p:nvSpPr>
          <p:cNvPr id="105477" name="Text Box 5"/>
          <p:cNvSpPr txBox="1">
            <a:spLocks noChangeArrowheads="1"/>
          </p:cNvSpPr>
          <p:nvPr/>
        </p:nvSpPr>
        <p:spPr bwMode="auto">
          <a:xfrm>
            <a:off x="914400" y="4684514"/>
            <a:ext cx="5257800" cy="1107996"/>
          </a:xfrm>
          <a:prstGeom prst="rect">
            <a:avLst/>
          </a:prstGeom>
          <a:noFill/>
          <a:ln w="9525">
            <a:noFill/>
            <a:miter lim="800000"/>
            <a:headEnd/>
            <a:tailEnd/>
          </a:ln>
          <a:effectLst/>
        </p:spPr>
        <p:txBody>
          <a:bodyPr wrap="square">
            <a:spAutoFit/>
          </a:bodyPr>
          <a:lstStyle/>
          <a:p>
            <a:pPr>
              <a:spcBef>
                <a:spcPct val="50000"/>
              </a:spcBef>
              <a:defRPr/>
            </a:pPr>
            <a:r>
              <a:rPr lang="en-US" sz="2200"/>
              <a:t>Should the United States amend its constitution to say what Iran’s constitution says? </a:t>
            </a:r>
          </a:p>
        </p:txBody>
      </p:sp>
      <p:pic>
        <p:nvPicPr>
          <p:cNvPr id="9223"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24" name="Rectangle 7"/>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9225" name="Rectangle 8"/>
          <p:cNvSpPr>
            <a:spLocks noChangeArrowheads="1"/>
          </p:cNvSpPr>
          <p:nvPr/>
        </p:nvSpPr>
        <p:spPr bwMode="auto">
          <a:xfrm>
            <a:off x="2133600" y="15970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105482" name="Text Box 10"/>
          <p:cNvSpPr txBox="1">
            <a:spLocks noChangeArrowheads="1"/>
          </p:cNvSpPr>
          <p:nvPr/>
        </p:nvSpPr>
        <p:spPr bwMode="auto">
          <a:xfrm>
            <a:off x="533400" y="4684514"/>
            <a:ext cx="389467" cy="461665"/>
          </a:xfrm>
          <a:prstGeom prst="rect">
            <a:avLst/>
          </a:prstGeom>
          <a:noFill/>
          <a:ln w="9525">
            <a:noFill/>
            <a:miter lim="800000"/>
            <a:headEnd/>
            <a:tailEnd/>
          </a:ln>
          <a:effectLst/>
        </p:spPr>
        <p:txBody>
          <a:bodyPr wrap="square">
            <a:spAutoFit/>
          </a:bodyPr>
          <a:lstStyle/>
          <a:p>
            <a:pPr>
              <a:spcBef>
                <a:spcPct val="50000"/>
              </a:spcBef>
              <a:defRPr/>
            </a:pPr>
            <a:r>
              <a:rPr lang="en-US" sz="2400">
                <a:sym typeface="Wingdings" pitchFamily="2" charset="2"/>
              </a:rPr>
              <a:t></a:t>
            </a:r>
            <a:endParaRPr lang="en-US" sz="2400"/>
          </a:p>
        </p:txBody>
      </p:sp>
      <p:sp>
        <p:nvSpPr>
          <p:cNvPr id="9227" name="Rectangle 11"/>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graphicFrame>
        <p:nvGraphicFramePr>
          <p:cNvPr id="105484" name="Object 12"/>
          <p:cNvGraphicFramePr>
            <a:graphicFrameLocks noChangeAspect="1"/>
          </p:cNvGraphicFramePr>
          <p:nvPr/>
        </p:nvGraphicFramePr>
        <p:xfrm>
          <a:off x="7013575" y="5032375"/>
          <a:ext cx="2130425" cy="1825625"/>
        </p:xfrm>
        <a:graphic>
          <a:graphicData uri="http://schemas.openxmlformats.org/presentationml/2006/ole">
            <p:oleObj spid="_x0000_s288773" r:id="rId7" imgW="5478780" imgH="4107180" progId="Word.Picture.8">
              <p:embed/>
            </p:oleObj>
          </a:graphicData>
        </a:graphic>
      </p:graphicFrame>
      <p:pic>
        <p:nvPicPr>
          <p:cNvPr id="9228" name="Picture 4" descr="Iran2.png"/>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990600" y="609600"/>
            <a:ext cx="1143000" cy="65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490" name="Text Box 18"/>
          <p:cNvSpPr txBox="1">
            <a:spLocks noChangeArrowheads="1"/>
          </p:cNvSpPr>
          <p:nvPr/>
        </p:nvSpPr>
        <p:spPr bwMode="auto">
          <a:xfrm>
            <a:off x="533400" y="18288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a:solidFill>
                  <a:srgbClr val="00CC00"/>
                </a:solidFill>
              </a:rPr>
              <a:t>Ir</a:t>
            </a:r>
            <a:r>
              <a:rPr lang="en-US" sz="2400" b="1" u="sng"/>
              <a:t>a</a:t>
            </a:r>
            <a:r>
              <a:rPr lang="en-US" sz="2400" b="1" u="sng">
                <a:solidFill>
                  <a:srgbClr val="FF0000"/>
                </a:solidFill>
              </a:rPr>
              <a:t>n’s</a:t>
            </a:r>
            <a:r>
              <a:rPr lang="en-US" sz="2400" b="1" u="sng"/>
              <a:t> Constitution says:</a:t>
            </a:r>
          </a:p>
        </p:txBody>
      </p:sp>
      <p:sp>
        <p:nvSpPr>
          <p:cNvPr id="105491" name="Text Box 19"/>
          <p:cNvSpPr txBox="1">
            <a:spLocks noChangeArrowheads="1"/>
          </p:cNvSpPr>
          <p:nvPr/>
        </p:nvSpPr>
        <p:spPr bwMode="auto">
          <a:xfrm>
            <a:off x="6172200" y="3870325"/>
            <a:ext cx="914400" cy="1555750"/>
          </a:xfrm>
          <a:prstGeom prst="rect">
            <a:avLst/>
          </a:prstGeom>
          <a:noFill/>
          <a:ln w="9525">
            <a:noFill/>
            <a:miter lim="800000"/>
            <a:headEnd/>
            <a:tailEnd/>
          </a:ln>
          <a:effectLst/>
        </p:spPr>
        <p:txBody>
          <a:bodyPr>
            <a:spAutoFit/>
          </a:bodyPr>
          <a:lstStyle/>
          <a:p>
            <a:pPr>
              <a:spcBef>
                <a:spcPct val="50000"/>
              </a:spcBef>
              <a:defRPr/>
            </a:pPr>
            <a:r>
              <a:rPr lang="en-US" sz="9600" dirty="0">
                <a:solidFill>
                  <a:srgbClr val="FF0000"/>
                </a:solidFill>
              </a:rPr>
              <a:t>x</a:t>
            </a:r>
          </a:p>
        </p:txBody>
      </p:sp>
      <p:pic>
        <p:nvPicPr>
          <p:cNvPr id="105492" name="Picture 20"/>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7010400" y="395288"/>
            <a:ext cx="1966913" cy="1439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901409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05474"/>
                                        </p:tgtEl>
                                        <p:attrNameLst>
                                          <p:attrName>style.visibility</p:attrName>
                                        </p:attrNameLst>
                                      </p:cBhvr>
                                      <p:to>
                                        <p:strVal val="visible"/>
                                      </p:to>
                                    </p:set>
                                    <p:anim calcmode="lin" valueType="num">
                                      <p:cBhvr>
                                        <p:cTn id="7" dur="500" fill="hold"/>
                                        <p:tgtEl>
                                          <p:spTgt spid="105474"/>
                                        </p:tgtEl>
                                        <p:attrNameLst>
                                          <p:attrName>ppt_w</p:attrName>
                                        </p:attrNameLst>
                                      </p:cBhvr>
                                      <p:tavLst>
                                        <p:tav tm="0">
                                          <p:val>
                                            <p:fltVal val="0"/>
                                          </p:val>
                                        </p:tav>
                                        <p:tav tm="100000">
                                          <p:val>
                                            <p:strVal val="#ppt_w"/>
                                          </p:val>
                                        </p:tav>
                                      </p:tavLst>
                                    </p:anim>
                                    <p:anim calcmode="lin" valueType="num">
                                      <p:cBhvr>
                                        <p:cTn id="8" dur="500" fill="hold"/>
                                        <p:tgtEl>
                                          <p:spTgt spid="105474"/>
                                        </p:tgtEl>
                                        <p:attrNameLst>
                                          <p:attrName>ppt_h</p:attrName>
                                        </p:attrNameLst>
                                      </p:cBhvr>
                                      <p:tavLst>
                                        <p:tav tm="0">
                                          <p:val>
                                            <p:fltVal val="0"/>
                                          </p:val>
                                        </p:tav>
                                        <p:tav tm="100000">
                                          <p:val>
                                            <p:strVal val="#ppt_h"/>
                                          </p:val>
                                        </p:tav>
                                      </p:tavLst>
                                    </p:anim>
                                    <p:anim calcmode="lin" valueType="num">
                                      <p:cBhvr>
                                        <p:cTn id="9" dur="500" fill="hold"/>
                                        <p:tgtEl>
                                          <p:spTgt spid="105474"/>
                                        </p:tgtEl>
                                        <p:attrNameLst>
                                          <p:attrName>ppt_x</p:attrName>
                                        </p:attrNameLst>
                                      </p:cBhvr>
                                      <p:tavLst>
                                        <p:tav tm="0">
                                          <p:val>
                                            <p:fltVal val="0.5"/>
                                          </p:val>
                                        </p:tav>
                                        <p:tav tm="100000">
                                          <p:val>
                                            <p:strVal val="#ppt_x"/>
                                          </p:val>
                                        </p:tav>
                                      </p:tavLst>
                                    </p:anim>
                                    <p:anim calcmode="lin" valueType="num">
                                      <p:cBhvr>
                                        <p:cTn id="10" dur="500" fill="hold"/>
                                        <p:tgtEl>
                                          <p:spTgt spid="105474"/>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Referee Whistle.WAV"/>
                                        </p:tgtEl>
                                      </p:cMediaNode>
                                    </p:audio>
                                  </p:sub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05490"/>
                                        </p:tgtEl>
                                        <p:attrNameLst>
                                          <p:attrName>style.visibility</p:attrName>
                                        </p:attrNameLst>
                                      </p:cBhvr>
                                      <p:to>
                                        <p:strVal val="visible"/>
                                      </p:to>
                                    </p:set>
                                    <p:animEffect transition="in" filter="wipe(left)">
                                      <p:cBhvr>
                                        <p:cTn id="14" dur="500"/>
                                        <p:tgtEl>
                                          <p:spTgt spid="105490"/>
                                        </p:tgtEl>
                                      </p:cBhvr>
                                    </p:animEffect>
                                  </p:childTnLst>
                                </p:cTn>
                              </p:par>
                            </p:childTnLst>
                          </p:cTn>
                        </p:par>
                        <p:par>
                          <p:cTn id="15" fill="hold" nodeType="afterGroup">
                            <p:stCondLst>
                              <p:cond delay="1000"/>
                            </p:stCondLst>
                            <p:childTnLst>
                              <p:par>
                                <p:cTn id="16" presetID="9" presetClass="entr" presetSubtype="0" fill="hold" grpId="0" nodeType="afterEffect">
                                  <p:stCondLst>
                                    <p:cond delay="0"/>
                                  </p:stCondLst>
                                  <p:childTnLst>
                                    <p:set>
                                      <p:cBhvr>
                                        <p:cTn id="17" dur="1" fill="hold">
                                          <p:stCondLst>
                                            <p:cond delay="0"/>
                                          </p:stCondLst>
                                        </p:cTn>
                                        <p:tgtEl>
                                          <p:spTgt spid="105476"/>
                                        </p:tgtEl>
                                        <p:attrNameLst>
                                          <p:attrName>style.visibility</p:attrName>
                                        </p:attrNameLst>
                                      </p:cBhvr>
                                      <p:to>
                                        <p:strVal val="visible"/>
                                      </p:to>
                                    </p:set>
                                    <p:animEffect transition="in" filter="dissolve">
                                      <p:cBhvr>
                                        <p:cTn id="18" dur="500"/>
                                        <p:tgtEl>
                                          <p:spTgt spid="105476"/>
                                        </p:tgtEl>
                                      </p:cBhvr>
                                    </p:animEffect>
                                  </p:childTnLst>
                                </p:cTn>
                              </p:par>
                            </p:childTnLst>
                          </p:cTn>
                        </p:par>
                        <p:par>
                          <p:cTn id="19" fill="hold" nodeType="afterGroup">
                            <p:stCondLst>
                              <p:cond delay="1500"/>
                            </p:stCondLst>
                            <p:childTnLst>
                              <p:par>
                                <p:cTn id="20" presetID="23" presetClass="entr" presetSubtype="16" fill="hold" nodeType="afterEffect">
                                  <p:stCondLst>
                                    <p:cond delay="0"/>
                                  </p:stCondLst>
                                  <p:childTnLst>
                                    <p:set>
                                      <p:cBhvr>
                                        <p:cTn id="21" dur="1" fill="hold">
                                          <p:stCondLst>
                                            <p:cond delay="0"/>
                                          </p:stCondLst>
                                        </p:cTn>
                                        <p:tgtEl>
                                          <p:spTgt spid="105492"/>
                                        </p:tgtEl>
                                        <p:attrNameLst>
                                          <p:attrName>style.visibility</p:attrName>
                                        </p:attrNameLst>
                                      </p:cBhvr>
                                      <p:to>
                                        <p:strVal val="visible"/>
                                      </p:to>
                                    </p:set>
                                    <p:anim calcmode="lin" valueType="num">
                                      <p:cBhvr>
                                        <p:cTn id="22" dur="500" fill="hold"/>
                                        <p:tgtEl>
                                          <p:spTgt spid="105492"/>
                                        </p:tgtEl>
                                        <p:attrNameLst>
                                          <p:attrName>ppt_w</p:attrName>
                                        </p:attrNameLst>
                                      </p:cBhvr>
                                      <p:tavLst>
                                        <p:tav tm="0">
                                          <p:val>
                                            <p:fltVal val="0"/>
                                          </p:val>
                                        </p:tav>
                                        <p:tav tm="100000">
                                          <p:val>
                                            <p:strVal val="#ppt_w"/>
                                          </p:val>
                                        </p:tav>
                                      </p:tavLst>
                                    </p:anim>
                                    <p:anim calcmode="lin" valueType="num">
                                      <p:cBhvr>
                                        <p:cTn id="23" dur="500" fill="hold"/>
                                        <p:tgtEl>
                                          <p:spTgt spid="105492"/>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5475"/>
                                        </p:tgtEl>
                                        <p:attrNameLst>
                                          <p:attrName>style.visibility</p:attrName>
                                        </p:attrNameLst>
                                      </p:cBhvr>
                                      <p:to>
                                        <p:strVal val="visible"/>
                                      </p:to>
                                    </p:set>
                                    <p:animEffect transition="in" filter="wipe(left)">
                                      <p:cBhvr>
                                        <p:cTn id="27" dur="500"/>
                                        <p:tgtEl>
                                          <p:spTgt spid="10547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105491"/>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5" name="electrical short.WAV"/>
                                        </p:tgtEl>
                                      </p:cMediaNode>
                                    </p:audio>
                                  </p:subTnLst>
                                </p:cTn>
                              </p:par>
                            </p:childTnLst>
                          </p:cTn>
                        </p:par>
                        <p:par>
                          <p:cTn id="32" fill="hold" nodeType="afterGroup">
                            <p:stCondLst>
                              <p:cond delay="500"/>
                            </p:stCondLst>
                            <p:childTnLst>
                              <p:par>
                                <p:cTn id="33" presetID="12" presetClass="entr" presetSubtype="8" fill="hold" grpId="0" nodeType="afterEffect">
                                  <p:stCondLst>
                                    <p:cond delay="1000"/>
                                  </p:stCondLst>
                                  <p:childTnLst>
                                    <p:set>
                                      <p:cBhvr>
                                        <p:cTn id="34" dur="1" fill="hold">
                                          <p:stCondLst>
                                            <p:cond delay="0"/>
                                          </p:stCondLst>
                                        </p:cTn>
                                        <p:tgtEl>
                                          <p:spTgt spid="105482"/>
                                        </p:tgtEl>
                                        <p:attrNameLst>
                                          <p:attrName>style.visibility</p:attrName>
                                        </p:attrNameLst>
                                      </p:cBhvr>
                                      <p:to>
                                        <p:strVal val="visible"/>
                                      </p:to>
                                    </p:set>
                                    <p:animEffect transition="in" filter="slide(fromLeft)">
                                      <p:cBhvr>
                                        <p:cTn id="35" dur="500"/>
                                        <p:tgtEl>
                                          <p:spTgt spid="105482"/>
                                        </p:tgtEl>
                                      </p:cBhvr>
                                    </p:animEffect>
                                  </p:childTnLst>
                                </p:cTn>
                              </p:par>
                            </p:childTnLst>
                          </p:cTn>
                        </p:par>
                        <p:par>
                          <p:cTn id="36" fill="hold" nodeType="afterGroup">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05477"/>
                                        </p:tgtEl>
                                        <p:attrNameLst>
                                          <p:attrName>style.visibility</p:attrName>
                                        </p:attrNameLst>
                                      </p:cBhvr>
                                      <p:to>
                                        <p:strVal val="visible"/>
                                      </p:to>
                                    </p:set>
                                    <p:animEffect transition="in" filter="wipe(left)">
                                      <p:cBhvr>
                                        <p:cTn id="39" dur="500"/>
                                        <p:tgtEl>
                                          <p:spTgt spid="10547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2" presetClass="entr" presetSubtype="2" fill="hold" nodeType="clickEffect">
                                  <p:stCondLst>
                                    <p:cond delay="0"/>
                                  </p:stCondLst>
                                  <p:childTnLst>
                                    <p:set>
                                      <p:cBhvr>
                                        <p:cTn id="43" dur="1" fill="hold">
                                          <p:stCondLst>
                                            <p:cond delay="0"/>
                                          </p:stCondLst>
                                        </p:cTn>
                                        <p:tgtEl>
                                          <p:spTgt spid="105484"/>
                                        </p:tgtEl>
                                        <p:attrNameLst>
                                          <p:attrName>style.visibility</p:attrName>
                                        </p:attrNameLst>
                                      </p:cBhvr>
                                      <p:to>
                                        <p:strVal val="visible"/>
                                      </p:to>
                                    </p:set>
                                    <p:animEffect transition="in" filter="slide(fromRight)">
                                      <p:cBhvr>
                                        <p:cTn id="44" dur="500"/>
                                        <p:tgtEl>
                                          <p:spTgt spid="105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autoUpdateAnimBg="0"/>
      <p:bldP spid="105475" grpId="0" autoUpdateAnimBg="0"/>
      <p:bldP spid="105476" grpId="0" autoUpdateAnimBg="0"/>
      <p:bldP spid="105477" grpId="0" autoUpdateAnimBg="0"/>
      <p:bldP spid="105482" grpId="0" autoUpdateAnimBg="0"/>
      <p:bldP spid="105490" grpId="0" autoUpdateAnimBg="0"/>
      <p:bldP spid="105491"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frica.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2057400"/>
            <a:ext cx="3438525" cy="3857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107" name="MS901716.wav">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extLst>
              <a:ext uri="{28A0092B-C50C-407E-A947-70E740481C1C}">
                <a14:useLocalDpi xmlns:a14="http://schemas.microsoft.com/office/drawing/2010/main" xmlns="" val="0"/>
              </a:ext>
            </a:extLst>
          </a:blip>
          <a:srcRect/>
          <a:stretch>
            <a:fillRect/>
          </a:stretch>
        </p:blipFill>
        <p:spPr bwMode="auto">
          <a:xfrm>
            <a:off x="152400" y="6629400"/>
            <a:ext cx="76200" cy="7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5" name="Text Box 5"/>
          <p:cNvSpPr txBox="1">
            <a:spLocks noChangeArrowheads="1"/>
          </p:cNvSpPr>
          <p:nvPr/>
        </p:nvSpPr>
        <p:spPr bwMode="auto">
          <a:xfrm>
            <a:off x="3886200" y="2133600"/>
            <a:ext cx="17526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F0000"/>
                </a:solidFill>
                <a:effectLst>
                  <a:outerShdw blurRad="38100" dist="38100" dir="2700000" algn="tl">
                    <a:srgbClr val="000000"/>
                  </a:outerShdw>
                </a:effectLst>
              </a:rPr>
              <a:t>Region:</a:t>
            </a:r>
          </a:p>
        </p:txBody>
      </p:sp>
      <p:sp>
        <p:nvSpPr>
          <p:cNvPr id="107526" name="Text Box 6"/>
          <p:cNvSpPr txBox="1">
            <a:spLocks noChangeArrowheads="1"/>
          </p:cNvSpPr>
          <p:nvPr/>
        </p:nvSpPr>
        <p:spPr bwMode="auto">
          <a:xfrm>
            <a:off x="3886200" y="2895600"/>
            <a:ext cx="26670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F0000"/>
                </a:solidFill>
                <a:effectLst>
                  <a:outerShdw blurRad="38100" dist="38100" dir="2700000" algn="tl">
                    <a:srgbClr val="000000"/>
                  </a:outerShdw>
                </a:effectLst>
              </a:rPr>
              <a:t>Capital City:</a:t>
            </a:r>
          </a:p>
        </p:txBody>
      </p:sp>
      <p:sp>
        <p:nvSpPr>
          <p:cNvPr id="107527" name="Rectangle 7"/>
          <p:cNvSpPr>
            <a:spLocks noChangeArrowheads="1"/>
          </p:cNvSpPr>
          <p:nvPr/>
        </p:nvSpPr>
        <p:spPr bwMode="auto">
          <a:xfrm>
            <a:off x="3886200" y="3733800"/>
            <a:ext cx="2233613" cy="579438"/>
          </a:xfrm>
          <a:prstGeom prst="rect">
            <a:avLst/>
          </a:prstGeom>
          <a:noFill/>
          <a:ln w="9525">
            <a:noFill/>
            <a:miter lim="800000"/>
            <a:headEnd/>
            <a:tailEnd/>
          </a:ln>
          <a:effectLst/>
        </p:spPr>
        <p:txBody>
          <a:bodyPr wrap="none">
            <a:spAutoFit/>
          </a:bodyPr>
          <a:lstStyle/>
          <a:p>
            <a:pPr>
              <a:defRPr/>
            </a:pPr>
            <a:r>
              <a:rPr lang="en-US" sz="3200" b="1">
                <a:solidFill>
                  <a:srgbClr val="FF0000"/>
                </a:solidFill>
                <a:effectLst>
                  <a:outerShdw blurRad="38100" dist="38100" dir="2700000" algn="tl">
                    <a:srgbClr val="000000"/>
                  </a:outerShdw>
                </a:effectLst>
              </a:rPr>
              <a:t>Language:</a:t>
            </a:r>
          </a:p>
        </p:txBody>
      </p:sp>
      <p:sp>
        <p:nvSpPr>
          <p:cNvPr id="107528" name="Text Box 8"/>
          <p:cNvSpPr txBox="1">
            <a:spLocks noChangeArrowheads="1"/>
          </p:cNvSpPr>
          <p:nvPr/>
        </p:nvSpPr>
        <p:spPr bwMode="auto">
          <a:xfrm>
            <a:off x="3886200" y="4495800"/>
            <a:ext cx="2971800" cy="579438"/>
          </a:xfrm>
          <a:prstGeom prst="rect">
            <a:avLst/>
          </a:prstGeom>
          <a:noFill/>
          <a:ln w="9525">
            <a:noFill/>
            <a:miter lim="800000"/>
            <a:headEnd/>
            <a:tailEnd/>
          </a:ln>
          <a:effectLst/>
        </p:spPr>
        <p:txBody>
          <a:bodyPr>
            <a:spAutoFit/>
          </a:bodyPr>
          <a:lstStyle/>
          <a:p>
            <a:pPr>
              <a:spcBef>
                <a:spcPct val="50000"/>
              </a:spcBef>
              <a:defRPr/>
            </a:pPr>
            <a:r>
              <a:rPr lang="en-US" sz="3200" b="1">
                <a:solidFill>
                  <a:srgbClr val="FF0000"/>
                </a:solidFill>
                <a:effectLst>
                  <a:outerShdw blurRad="38100" dist="38100" dir="2700000" algn="tl">
                    <a:srgbClr val="000000"/>
                  </a:outerShdw>
                </a:effectLst>
              </a:rPr>
              <a:t>Population:</a:t>
            </a:r>
          </a:p>
        </p:txBody>
      </p:sp>
      <p:sp>
        <p:nvSpPr>
          <p:cNvPr id="107529" name="Rectangle 9"/>
          <p:cNvSpPr>
            <a:spLocks noChangeArrowheads="1"/>
          </p:cNvSpPr>
          <p:nvPr/>
        </p:nvSpPr>
        <p:spPr bwMode="auto">
          <a:xfrm>
            <a:off x="3886200" y="5257800"/>
            <a:ext cx="1222375" cy="579438"/>
          </a:xfrm>
          <a:prstGeom prst="rect">
            <a:avLst/>
          </a:prstGeom>
          <a:noFill/>
          <a:ln w="9525">
            <a:noFill/>
            <a:miter lim="800000"/>
            <a:headEnd/>
            <a:tailEnd/>
          </a:ln>
          <a:effectLst/>
        </p:spPr>
        <p:txBody>
          <a:bodyPr wrap="none">
            <a:spAutoFit/>
          </a:bodyPr>
          <a:lstStyle/>
          <a:p>
            <a:pPr>
              <a:defRPr/>
            </a:pPr>
            <a:r>
              <a:rPr lang="en-US" sz="3200" b="1">
                <a:solidFill>
                  <a:srgbClr val="FF0000"/>
                </a:solidFill>
                <a:effectLst>
                  <a:outerShdw blurRad="38100" dist="38100" dir="2700000" algn="tl">
                    <a:srgbClr val="000000"/>
                  </a:outerShdw>
                </a:effectLst>
              </a:rPr>
              <a:t>Area:</a:t>
            </a:r>
          </a:p>
        </p:txBody>
      </p:sp>
      <p:sp>
        <p:nvSpPr>
          <p:cNvPr id="107530" name="Rectangle 10"/>
          <p:cNvSpPr>
            <a:spLocks noChangeArrowheads="1"/>
          </p:cNvSpPr>
          <p:nvPr/>
        </p:nvSpPr>
        <p:spPr bwMode="auto">
          <a:xfrm>
            <a:off x="5715000" y="2133600"/>
            <a:ext cx="1222375" cy="579438"/>
          </a:xfrm>
          <a:prstGeom prst="rect">
            <a:avLst/>
          </a:prstGeom>
          <a:noFill/>
          <a:ln w="9525">
            <a:noFill/>
            <a:miter lim="800000"/>
            <a:headEnd/>
            <a:tailEnd/>
          </a:ln>
          <a:effectLst/>
        </p:spPr>
        <p:txBody>
          <a:bodyPr wrap="none">
            <a:spAutoFit/>
          </a:bodyPr>
          <a:lstStyle/>
          <a:p>
            <a:pPr>
              <a:defRPr/>
            </a:pPr>
            <a:r>
              <a:rPr lang="en-US" sz="3200" dirty="0"/>
              <a:t>Africa</a:t>
            </a:r>
          </a:p>
        </p:txBody>
      </p:sp>
      <p:sp>
        <p:nvSpPr>
          <p:cNvPr id="107531" name="Rectangle 11"/>
          <p:cNvSpPr>
            <a:spLocks noChangeArrowheads="1"/>
          </p:cNvSpPr>
          <p:nvPr/>
        </p:nvSpPr>
        <p:spPr bwMode="auto">
          <a:xfrm>
            <a:off x="6400800" y="2895600"/>
            <a:ext cx="1222375" cy="579438"/>
          </a:xfrm>
          <a:prstGeom prst="rect">
            <a:avLst/>
          </a:prstGeom>
          <a:noFill/>
          <a:ln w="9525">
            <a:noFill/>
            <a:miter lim="800000"/>
            <a:headEnd/>
            <a:tailEnd/>
          </a:ln>
          <a:effectLst/>
        </p:spPr>
        <p:txBody>
          <a:bodyPr wrap="none">
            <a:spAutoFit/>
          </a:bodyPr>
          <a:lstStyle/>
          <a:p>
            <a:pPr>
              <a:defRPr/>
            </a:pPr>
            <a:r>
              <a:rPr lang="en-US" sz="3200" dirty="0"/>
              <a:t>Accra</a:t>
            </a:r>
          </a:p>
        </p:txBody>
      </p:sp>
      <p:sp>
        <p:nvSpPr>
          <p:cNvPr id="107532" name="Rectangle 12"/>
          <p:cNvSpPr>
            <a:spLocks noChangeArrowheads="1"/>
          </p:cNvSpPr>
          <p:nvPr/>
        </p:nvSpPr>
        <p:spPr bwMode="auto">
          <a:xfrm>
            <a:off x="6096000" y="3733800"/>
            <a:ext cx="2938463" cy="579438"/>
          </a:xfrm>
          <a:prstGeom prst="rect">
            <a:avLst/>
          </a:prstGeom>
          <a:noFill/>
          <a:ln w="9525">
            <a:noFill/>
            <a:miter lim="800000"/>
            <a:headEnd/>
            <a:tailEnd/>
          </a:ln>
          <a:effectLst/>
        </p:spPr>
        <p:txBody>
          <a:bodyPr wrap="none">
            <a:spAutoFit/>
          </a:bodyPr>
          <a:lstStyle/>
          <a:p>
            <a:pPr>
              <a:defRPr/>
            </a:pPr>
            <a:r>
              <a:rPr lang="en-US" sz="3200" dirty="0"/>
              <a:t>English &amp; </a:t>
            </a:r>
            <a:r>
              <a:rPr lang="en-US" sz="3200" dirty="0" err="1"/>
              <a:t>Akan</a:t>
            </a:r>
            <a:endParaRPr lang="en-US" sz="3200" dirty="0"/>
          </a:p>
        </p:txBody>
      </p:sp>
      <p:sp>
        <p:nvSpPr>
          <p:cNvPr id="107533" name="Rectangle 13"/>
          <p:cNvSpPr>
            <a:spLocks noChangeArrowheads="1"/>
          </p:cNvSpPr>
          <p:nvPr/>
        </p:nvSpPr>
        <p:spPr bwMode="auto">
          <a:xfrm>
            <a:off x="6248400" y="4495800"/>
            <a:ext cx="1915909" cy="584775"/>
          </a:xfrm>
          <a:prstGeom prst="rect">
            <a:avLst/>
          </a:prstGeom>
          <a:noFill/>
          <a:ln w="9525">
            <a:noFill/>
            <a:miter lim="800000"/>
            <a:headEnd/>
            <a:tailEnd/>
          </a:ln>
          <a:effectLst/>
        </p:spPr>
        <p:txBody>
          <a:bodyPr wrap="none">
            <a:spAutoFit/>
          </a:bodyPr>
          <a:lstStyle/>
          <a:p>
            <a:pPr>
              <a:defRPr/>
            </a:pPr>
            <a:r>
              <a:rPr lang="en-US" sz="3200" dirty="0" smtClean="0"/>
              <a:t>27 </a:t>
            </a:r>
            <a:r>
              <a:rPr lang="en-US" sz="3200" dirty="0"/>
              <a:t>million</a:t>
            </a:r>
          </a:p>
        </p:txBody>
      </p:sp>
      <p:sp>
        <p:nvSpPr>
          <p:cNvPr id="107534" name="Rectangle 14"/>
          <p:cNvSpPr>
            <a:spLocks noChangeArrowheads="1"/>
          </p:cNvSpPr>
          <p:nvPr/>
        </p:nvSpPr>
        <p:spPr bwMode="auto">
          <a:xfrm>
            <a:off x="5029200" y="5257800"/>
            <a:ext cx="3873176" cy="584775"/>
          </a:xfrm>
          <a:prstGeom prst="rect">
            <a:avLst/>
          </a:prstGeom>
          <a:noFill/>
          <a:ln w="9525">
            <a:noFill/>
            <a:miter lim="800000"/>
            <a:headEnd/>
            <a:tailEnd/>
          </a:ln>
          <a:effectLst/>
        </p:spPr>
        <p:txBody>
          <a:bodyPr wrap="none">
            <a:spAutoFit/>
          </a:bodyPr>
          <a:lstStyle/>
          <a:p>
            <a:pPr>
              <a:defRPr/>
            </a:pPr>
            <a:r>
              <a:rPr lang="en-US" sz="3200" dirty="0" smtClean="0"/>
              <a:t>92,098</a:t>
            </a:r>
            <a:r>
              <a:rPr lang="en-US" sz="3200" dirty="0" smtClean="0"/>
              <a:t> </a:t>
            </a:r>
            <a:r>
              <a:rPr lang="en-US" sz="3200" dirty="0"/>
              <a:t>square miles</a:t>
            </a:r>
          </a:p>
        </p:txBody>
      </p:sp>
      <p:sp>
        <p:nvSpPr>
          <p:cNvPr id="107535" name="Text Box 15"/>
          <p:cNvSpPr txBox="1">
            <a:spLocks noChangeArrowheads="1"/>
          </p:cNvSpPr>
          <p:nvPr/>
        </p:nvSpPr>
        <p:spPr bwMode="auto">
          <a:xfrm>
            <a:off x="228600" y="228600"/>
            <a:ext cx="25146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Introducing…</a:t>
            </a:r>
          </a:p>
        </p:txBody>
      </p:sp>
      <p:pic>
        <p:nvPicPr>
          <p:cNvPr id="4" name="Title 1"/>
          <p:cNvPicPr>
            <a:picLocks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627188" y="0"/>
            <a:ext cx="5002212"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3" name="Picture 6" descr="ghana.png"/>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400800" y="228600"/>
            <a:ext cx="25146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Oval 6"/>
          <p:cNvSpPr/>
          <p:nvPr/>
        </p:nvSpPr>
        <p:spPr>
          <a:xfrm>
            <a:off x="457200" y="2209800"/>
            <a:ext cx="3124200" cy="3352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5-Point Star 7"/>
          <p:cNvSpPr>
            <a:spLocks/>
          </p:cNvSpPr>
          <p:nvPr/>
        </p:nvSpPr>
        <p:spPr bwMode="auto">
          <a:xfrm>
            <a:off x="1295400" y="3657600"/>
            <a:ext cx="152400" cy="152400"/>
          </a:xfrm>
          <a:custGeom>
            <a:avLst/>
            <a:gdLst>
              <a:gd name="T0" fmla="*/ 76200 w 152400"/>
              <a:gd name="T1" fmla="*/ 0 h 152400"/>
              <a:gd name="T2" fmla="*/ 0 w 152400"/>
              <a:gd name="T3" fmla="*/ 58211 h 152400"/>
              <a:gd name="T4" fmla="*/ 29106 w 152400"/>
              <a:gd name="T5" fmla="*/ 152399 h 152400"/>
              <a:gd name="T6" fmla="*/ 123294 w 152400"/>
              <a:gd name="T7" fmla="*/ 152399 h 152400"/>
              <a:gd name="T8" fmla="*/ 152400 w 152400"/>
              <a:gd name="T9" fmla="*/ 58211 h 152400"/>
              <a:gd name="T10" fmla="*/ 17694720 60000 65536"/>
              <a:gd name="T11" fmla="*/ 11796480 60000 65536"/>
              <a:gd name="T12" fmla="*/ 5898240 60000 65536"/>
              <a:gd name="T13" fmla="*/ 5898240 60000 65536"/>
              <a:gd name="T14" fmla="*/ 0 60000 65536"/>
              <a:gd name="T15" fmla="*/ 47095 w 152400"/>
              <a:gd name="T16" fmla="*/ 58212 h 152400"/>
              <a:gd name="T17" fmla="*/ 105305 w 152400"/>
              <a:gd name="T18" fmla="*/ 116422 h 152400"/>
            </a:gdLst>
            <a:ahLst/>
            <a:cxnLst>
              <a:cxn ang="T10">
                <a:pos x="T0" y="T1"/>
              </a:cxn>
              <a:cxn ang="T11">
                <a:pos x="T2" y="T3"/>
              </a:cxn>
              <a:cxn ang="T12">
                <a:pos x="T4" y="T5"/>
              </a:cxn>
              <a:cxn ang="T13">
                <a:pos x="T6" y="T7"/>
              </a:cxn>
              <a:cxn ang="T14">
                <a:pos x="T8" y="T9"/>
              </a:cxn>
            </a:cxnLst>
            <a:rect l="T15" t="T16" r="T17" b="T18"/>
            <a:pathLst>
              <a:path w="152400" h="152400">
                <a:moveTo>
                  <a:pt x="0" y="58211"/>
                </a:moveTo>
                <a:lnTo>
                  <a:pt x="58212" y="58212"/>
                </a:lnTo>
                <a:lnTo>
                  <a:pt x="76200" y="0"/>
                </a:lnTo>
                <a:lnTo>
                  <a:pt x="94188" y="58212"/>
                </a:lnTo>
                <a:lnTo>
                  <a:pt x="152400" y="58211"/>
                </a:lnTo>
                <a:lnTo>
                  <a:pt x="105305" y="94188"/>
                </a:lnTo>
                <a:lnTo>
                  <a:pt x="123294" y="152399"/>
                </a:lnTo>
                <a:lnTo>
                  <a:pt x="76200" y="116422"/>
                </a:lnTo>
                <a:lnTo>
                  <a:pt x="29106" y="152399"/>
                </a:lnTo>
                <a:lnTo>
                  <a:pt x="47095" y="94188"/>
                </a:lnTo>
                <a:close/>
              </a:path>
            </a:pathLst>
          </a:custGeom>
          <a:solidFill>
            <a:srgbClr val="FFFF00"/>
          </a:solidFill>
          <a:ln w="15875" cap="flat" cmpd="sng" algn="ctr">
            <a:solidFill>
              <a:srgbClr val="C00000"/>
            </a:solidFill>
            <a:prstDash val="solid"/>
            <a:round/>
            <a:headEnd/>
            <a:tailEnd/>
          </a:ln>
        </p:spPr>
        <p:txBody>
          <a:bodyPr anchor="ctr"/>
          <a:lstStyle/>
          <a:p>
            <a:endParaRPr lang="en-US"/>
          </a:p>
        </p:txBody>
      </p:sp>
    </p:spTree>
    <p:extLst>
      <p:ext uri="{BB962C8B-B14F-4D97-AF65-F5344CB8AC3E}">
        <p14:creationId xmlns:p14="http://schemas.microsoft.com/office/powerpoint/2010/main" xmlns="" val="26174635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7535"/>
                                        </p:tgtEl>
                                        <p:attrNameLst>
                                          <p:attrName>style.visibility</p:attrName>
                                        </p:attrNameLst>
                                      </p:cBhvr>
                                      <p:to>
                                        <p:strVal val="visible"/>
                                      </p:to>
                                    </p:set>
                                    <p:animEffect transition="in" filter="wipe(left)">
                                      <p:cBhvr>
                                        <p:cTn id="7" dur="500"/>
                                        <p:tgtEl>
                                          <p:spTgt spid="107535"/>
                                        </p:tgtEl>
                                      </p:cBhvr>
                                    </p:animEffect>
                                  </p:childTnLst>
                                </p:cTn>
                              </p:par>
                            </p:childTnLst>
                          </p:cTn>
                        </p:par>
                        <p:par>
                          <p:cTn id="8" fill="hold" nodeType="afterGroup">
                            <p:stCondLst>
                              <p:cond delay="5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nodeType="afterGroup">
                            <p:stCondLst>
                              <p:cond delay="1000"/>
                            </p:stCondLst>
                            <p:childTnLst>
                              <p:par>
                                <p:cTn id="14" presetID="1" presetClass="entr" presetSubtype="0" fill="hold" nodeType="afterEffect">
                                  <p:stCondLst>
                                    <p:cond delay="0"/>
                                  </p:stCondLst>
                                  <p:childTnLst>
                                    <p:set>
                                      <p:cBhvr>
                                        <p:cTn id="15" dur="1" fill="hold">
                                          <p:stCondLst>
                                            <p:cond delay="499"/>
                                          </p:stCondLst>
                                        </p:cTn>
                                        <p:tgtEl>
                                          <p:spTgt spid="17413"/>
                                        </p:tgtEl>
                                        <p:attrNameLst>
                                          <p:attrName>style.visibility</p:attrName>
                                        </p:attrNameLst>
                                      </p:cBhvr>
                                      <p:to>
                                        <p:strVal val="visible"/>
                                      </p:to>
                                    </p:set>
                                  </p:childTnLst>
                                </p:cTn>
                              </p:par>
                            </p:childTnLst>
                          </p:cTn>
                        </p:par>
                        <p:par>
                          <p:cTn id="16" fill="hold" nodeType="afterGroup">
                            <p:stCondLst>
                              <p:cond delay="1500"/>
                            </p:stCondLst>
                            <p:childTnLst>
                              <p:par>
                                <p:cTn id="17" presetID="1" presetClass="entr" presetSubtype="0" fill="hold" nodeType="afterEffect">
                                  <p:stCondLst>
                                    <p:cond delay="0"/>
                                  </p:stCondLst>
                                  <p:childTnLst>
                                    <p:set>
                                      <p:cBhvr>
                                        <p:cTn id="18" dur="1" fill="hold">
                                          <p:stCondLst>
                                            <p:cond delay="499"/>
                                          </p:stCondLst>
                                        </p:cTn>
                                        <p:tgtEl>
                                          <p:spTgt spid="6"/>
                                        </p:tgtEl>
                                        <p:attrNameLst>
                                          <p:attrName>style.visibility</p:attrName>
                                        </p:attrNameLst>
                                      </p:cBhvr>
                                      <p:to>
                                        <p:strVal val="visible"/>
                                      </p:to>
                                    </p:set>
                                  </p:childTnLst>
                                </p:cTn>
                              </p:par>
                            </p:childTnLst>
                          </p:cTn>
                        </p:par>
                        <p:par>
                          <p:cTn id="19" fill="hold" nodeType="afterGroup">
                            <p:stCondLst>
                              <p:cond delay="2000"/>
                            </p:stCondLst>
                            <p:childTnLst>
                              <p:par>
                                <p:cTn id="20" presetID="2" presetClass="entr" presetSubtype="2" fill="hold" grpId="0" nodeType="afterEffect">
                                  <p:stCondLst>
                                    <p:cond delay="0"/>
                                  </p:stCondLst>
                                  <p:childTnLst>
                                    <p:set>
                                      <p:cBhvr>
                                        <p:cTn id="21" dur="1" fill="hold">
                                          <p:stCondLst>
                                            <p:cond delay="0"/>
                                          </p:stCondLst>
                                        </p:cTn>
                                        <p:tgtEl>
                                          <p:spTgt spid="107525"/>
                                        </p:tgtEl>
                                        <p:attrNameLst>
                                          <p:attrName>style.visibility</p:attrName>
                                        </p:attrNameLst>
                                      </p:cBhvr>
                                      <p:to>
                                        <p:strVal val="visible"/>
                                      </p:to>
                                    </p:set>
                                    <p:anim calcmode="lin" valueType="num">
                                      <p:cBhvr additive="base">
                                        <p:cTn id="22" dur="500" fill="hold"/>
                                        <p:tgtEl>
                                          <p:spTgt spid="107525"/>
                                        </p:tgtEl>
                                        <p:attrNameLst>
                                          <p:attrName>ppt_x</p:attrName>
                                        </p:attrNameLst>
                                      </p:cBhvr>
                                      <p:tavLst>
                                        <p:tav tm="0">
                                          <p:val>
                                            <p:strVal val="1+#ppt_w/2"/>
                                          </p:val>
                                        </p:tav>
                                        <p:tav tm="100000">
                                          <p:val>
                                            <p:strVal val="#ppt_x"/>
                                          </p:val>
                                        </p:tav>
                                      </p:tavLst>
                                    </p:anim>
                                    <p:anim calcmode="lin" valueType="num">
                                      <p:cBhvr additive="base">
                                        <p:cTn id="23" dur="500" fill="hold"/>
                                        <p:tgtEl>
                                          <p:spTgt spid="107525"/>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107530"/>
                                        </p:tgtEl>
                                        <p:attrNameLst>
                                          <p:attrName>style.visibility</p:attrName>
                                        </p:attrNameLst>
                                      </p:cBhvr>
                                      <p:to>
                                        <p:strVal val="visible"/>
                                      </p:to>
                                    </p:set>
                                    <p:anim calcmode="lin" valueType="num">
                                      <p:cBhvr additive="base">
                                        <p:cTn id="27" dur="500" fill="hold"/>
                                        <p:tgtEl>
                                          <p:spTgt spid="107530"/>
                                        </p:tgtEl>
                                        <p:attrNameLst>
                                          <p:attrName>ppt_x</p:attrName>
                                        </p:attrNameLst>
                                      </p:cBhvr>
                                      <p:tavLst>
                                        <p:tav tm="0">
                                          <p:val>
                                            <p:strVal val="1+#ppt_w/2"/>
                                          </p:val>
                                        </p:tav>
                                        <p:tav tm="100000">
                                          <p:val>
                                            <p:strVal val="#ppt_x"/>
                                          </p:val>
                                        </p:tav>
                                      </p:tavLst>
                                    </p:anim>
                                    <p:anim calcmode="lin" valueType="num">
                                      <p:cBhvr additive="base">
                                        <p:cTn id="28" dur="500" fill="hold"/>
                                        <p:tgtEl>
                                          <p:spTgt spid="107530"/>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3000"/>
                            </p:stCondLst>
                            <p:childTnLst>
                              <p:par>
                                <p:cTn id="30" presetID="1" presetClass="entr" presetSubtype="0" fill="hold" grpId="0" nodeType="afterEffect">
                                  <p:stCondLst>
                                    <p:cond delay="0"/>
                                  </p:stCondLst>
                                  <p:childTnLst>
                                    <p:set>
                                      <p:cBhvr>
                                        <p:cTn id="31" dur="1" fill="hold">
                                          <p:stCondLst>
                                            <p:cond delay="499"/>
                                          </p:stCondLst>
                                        </p:cTn>
                                        <p:tgtEl>
                                          <p:spTgt spid="7"/>
                                        </p:tgtEl>
                                        <p:attrNameLst>
                                          <p:attrName>style.visibility</p:attrName>
                                        </p:attrNameLst>
                                      </p:cBhvr>
                                      <p:to>
                                        <p:strVal val="visible"/>
                                      </p:to>
                                    </p:set>
                                  </p:childTnLst>
                                </p:cTn>
                              </p:par>
                            </p:childTnLst>
                          </p:cTn>
                        </p:par>
                        <p:par>
                          <p:cTn id="32" fill="hold" nodeType="afterGroup">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107526"/>
                                        </p:tgtEl>
                                        <p:attrNameLst>
                                          <p:attrName>style.visibility</p:attrName>
                                        </p:attrNameLst>
                                      </p:cBhvr>
                                      <p:to>
                                        <p:strVal val="visible"/>
                                      </p:to>
                                    </p:set>
                                    <p:anim calcmode="lin" valueType="num">
                                      <p:cBhvr additive="base">
                                        <p:cTn id="35" dur="500" fill="hold"/>
                                        <p:tgtEl>
                                          <p:spTgt spid="107526"/>
                                        </p:tgtEl>
                                        <p:attrNameLst>
                                          <p:attrName>ppt_x</p:attrName>
                                        </p:attrNameLst>
                                      </p:cBhvr>
                                      <p:tavLst>
                                        <p:tav tm="0">
                                          <p:val>
                                            <p:strVal val="1+#ppt_w/2"/>
                                          </p:val>
                                        </p:tav>
                                        <p:tav tm="100000">
                                          <p:val>
                                            <p:strVal val="#ppt_x"/>
                                          </p:val>
                                        </p:tav>
                                      </p:tavLst>
                                    </p:anim>
                                    <p:anim calcmode="lin" valueType="num">
                                      <p:cBhvr additive="base">
                                        <p:cTn id="36" dur="500" fill="hold"/>
                                        <p:tgtEl>
                                          <p:spTgt spid="107526"/>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4000"/>
                            </p:stCondLst>
                            <p:childTnLst>
                              <p:par>
                                <p:cTn id="38" presetID="2" presetClass="entr" presetSubtype="2" fill="hold" grpId="0" nodeType="afterEffect">
                                  <p:stCondLst>
                                    <p:cond delay="0"/>
                                  </p:stCondLst>
                                  <p:childTnLst>
                                    <p:set>
                                      <p:cBhvr>
                                        <p:cTn id="39" dur="1" fill="hold">
                                          <p:stCondLst>
                                            <p:cond delay="0"/>
                                          </p:stCondLst>
                                        </p:cTn>
                                        <p:tgtEl>
                                          <p:spTgt spid="107531"/>
                                        </p:tgtEl>
                                        <p:attrNameLst>
                                          <p:attrName>style.visibility</p:attrName>
                                        </p:attrNameLst>
                                      </p:cBhvr>
                                      <p:to>
                                        <p:strVal val="visible"/>
                                      </p:to>
                                    </p:set>
                                    <p:anim calcmode="lin" valueType="num">
                                      <p:cBhvr additive="base">
                                        <p:cTn id="40" dur="500" fill="hold"/>
                                        <p:tgtEl>
                                          <p:spTgt spid="107531"/>
                                        </p:tgtEl>
                                        <p:attrNameLst>
                                          <p:attrName>ppt_x</p:attrName>
                                        </p:attrNameLst>
                                      </p:cBhvr>
                                      <p:tavLst>
                                        <p:tav tm="0">
                                          <p:val>
                                            <p:strVal val="1+#ppt_w/2"/>
                                          </p:val>
                                        </p:tav>
                                        <p:tav tm="100000">
                                          <p:val>
                                            <p:strVal val="#ppt_x"/>
                                          </p:val>
                                        </p:tav>
                                      </p:tavLst>
                                    </p:anim>
                                    <p:anim calcmode="lin" valueType="num">
                                      <p:cBhvr additive="base">
                                        <p:cTn id="41" dur="500" fill="hold"/>
                                        <p:tgtEl>
                                          <p:spTgt spid="107531"/>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4500"/>
                            </p:stCondLst>
                            <p:childTnLst>
                              <p:par>
                                <p:cTn id="43" presetID="1" presetClass="entr" presetSubtype="0" fill="hold" grpId="0" nodeType="afterEffect">
                                  <p:stCondLst>
                                    <p:cond delay="0"/>
                                  </p:stCondLst>
                                  <p:childTnLst>
                                    <p:set>
                                      <p:cBhvr>
                                        <p:cTn id="44" dur="1" fill="hold">
                                          <p:stCondLst>
                                            <p:cond delay="499"/>
                                          </p:stCondLst>
                                        </p:cTn>
                                        <p:tgtEl>
                                          <p:spTgt spid="8"/>
                                        </p:tgtEl>
                                        <p:attrNameLst>
                                          <p:attrName>style.visibility</p:attrName>
                                        </p:attrNameLst>
                                      </p:cBhvr>
                                      <p:to>
                                        <p:strVal val="visible"/>
                                      </p:to>
                                    </p:set>
                                  </p:childTnLst>
                                </p:cTn>
                              </p:par>
                            </p:childTnLst>
                          </p:cTn>
                        </p:par>
                        <p:par>
                          <p:cTn id="45" fill="hold" nodeType="afterGroup">
                            <p:stCondLst>
                              <p:cond delay="5000"/>
                            </p:stCondLst>
                            <p:childTnLst>
                              <p:par>
                                <p:cTn id="46" presetID="2" presetClass="entr" presetSubtype="2" fill="hold" grpId="0" nodeType="afterEffect">
                                  <p:stCondLst>
                                    <p:cond delay="1000"/>
                                  </p:stCondLst>
                                  <p:childTnLst>
                                    <p:set>
                                      <p:cBhvr>
                                        <p:cTn id="47" dur="1" fill="hold">
                                          <p:stCondLst>
                                            <p:cond delay="0"/>
                                          </p:stCondLst>
                                        </p:cTn>
                                        <p:tgtEl>
                                          <p:spTgt spid="107527"/>
                                        </p:tgtEl>
                                        <p:attrNameLst>
                                          <p:attrName>style.visibility</p:attrName>
                                        </p:attrNameLst>
                                      </p:cBhvr>
                                      <p:to>
                                        <p:strVal val="visible"/>
                                      </p:to>
                                    </p:set>
                                    <p:anim calcmode="lin" valueType="num">
                                      <p:cBhvr additive="base">
                                        <p:cTn id="48" dur="500" fill="hold"/>
                                        <p:tgtEl>
                                          <p:spTgt spid="107527"/>
                                        </p:tgtEl>
                                        <p:attrNameLst>
                                          <p:attrName>ppt_x</p:attrName>
                                        </p:attrNameLst>
                                      </p:cBhvr>
                                      <p:tavLst>
                                        <p:tav tm="0">
                                          <p:val>
                                            <p:strVal val="1+#ppt_w/2"/>
                                          </p:val>
                                        </p:tav>
                                        <p:tav tm="100000">
                                          <p:val>
                                            <p:strVal val="#ppt_x"/>
                                          </p:val>
                                        </p:tav>
                                      </p:tavLst>
                                    </p:anim>
                                    <p:anim calcmode="lin" valueType="num">
                                      <p:cBhvr additive="base">
                                        <p:cTn id="49" dur="500" fill="hold"/>
                                        <p:tgtEl>
                                          <p:spTgt spid="107527"/>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6500"/>
                            </p:stCondLst>
                            <p:childTnLst>
                              <p:par>
                                <p:cTn id="51" presetID="2" presetClass="entr" presetSubtype="2" fill="hold" grpId="0" nodeType="afterEffect">
                                  <p:stCondLst>
                                    <p:cond delay="0"/>
                                  </p:stCondLst>
                                  <p:childTnLst>
                                    <p:set>
                                      <p:cBhvr>
                                        <p:cTn id="52" dur="1" fill="hold">
                                          <p:stCondLst>
                                            <p:cond delay="0"/>
                                          </p:stCondLst>
                                        </p:cTn>
                                        <p:tgtEl>
                                          <p:spTgt spid="107532"/>
                                        </p:tgtEl>
                                        <p:attrNameLst>
                                          <p:attrName>style.visibility</p:attrName>
                                        </p:attrNameLst>
                                      </p:cBhvr>
                                      <p:to>
                                        <p:strVal val="visible"/>
                                      </p:to>
                                    </p:set>
                                    <p:anim calcmode="lin" valueType="num">
                                      <p:cBhvr additive="base">
                                        <p:cTn id="53" dur="500" fill="hold"/>
                                        <p:tgtEl>
                                          <p:spTgt spid="107532"/>
                                        </p:tgtEl>
                                        <p:attrNameLst>
                                          <p:attrName>ppt_x</p:attrName>
                                        </p:attrNameLst>
                                      </p:cBhvr>
                                      <p:tavLst>
                                        <p:tav tm="0">
                                          <p:val>
                                            <p:strVal val="1+#ppt_w/2"/>
                                          </p:val>
                                        </p:tav>
                                        <p:tav tm="100000">
                                          <p:val>
                                            <p:strVal val="#ppt_x"/>
                                          </p:val>
                                        </p:tav>
                                      </p:tavLst>
                                    </p:anim>
                                    <p:anim calcmode="lin" valueType="num">
                                      <p:cBhvr additive="base">
                                        <p:cTn id="54" dur="500" fill="hold"/>
                                        <p:tgtEl>
                                          <p:spTgt spid="107532"/>
                                        </p:tgtEl>
                                        <p:attrNameLst>
                                          <p:attrName>ppt_y</p:attrName>
                                        </p:attrNameLst>
                                      </p:cBhvr>
                                      <p:tavLst>
                                        <p:tav tm="0">
                                          <p:val>
                                            <p:strVal val="#ppt_y"/>
                                          </p:val>
                                        </p:tav>
                                        <p:tav tm="100000">
                                          <p:val>
                                            <p:strVal val="#ppt_y"/>
                                          </p:val>
                                        </p:tav>
                                      </p:tavLst>
                                    </p:anim>
                                  </p:childTnLst>
                                </p:cTn>
                              </p:par>
                            </p:childTnLst>
                          </p:cTn>
                        </p:par>
                        <p:par>
                          <p:cTn id="55" fill="hold" nodeType="afterGroup">
                            <p:stCondLst>
                              <p:cond delay="7000"/>
                            </p:stCondLst>
                            <p:childTnLst>
                              <p:par>
                                <p:cTn id="56" presetID="2" presetClass="entr" presetSubtype="2" fill="hold" grpId="0" nodeType="afterEffect">
                                  <p:stCondLst>
                                    <p:cond delay="1000"/>
                                  </p:stCondLst>
                                  <p:childTnLst>
                                    <p:set>
                                      <p:cBhvr>
                                        <p:cTn id="57" dur="1" fill="hold">
                                          <p:stCondLst>
                                            <p:cond delay="0"/>
                                          </p:stCondLst>
                                        </p:cTn>
                                        <p:tgtEl>
                                          <p:spTgt spid="107528"/>
                                        </p:tgtEl>
                                        <p:attrNameLst>
                                          <p:attrName>style.visibility</p:attrName>
                                        </p:attrNameLst>
                                      </p:cBhvr>
                                      <p:to>
                                        <p:strVal val="visible"/>
                                      </p:to>
                                    </p:set>
                                    <p:anim calcmode="lin" valueType="num">
                                      <p:cBhvr additive="base">
                                        <p:cTn id="58" dur="500" fill="hold"/>
                                        <p:tgtEl>
                                          <p:spTgt spid="107528"/>
                                        </p:tgtEl>
                                        <p:attrNameLst>
                                          <p:attrName>ppt_x</p:attrName>
                                        </p:attrNameLst>
                                      </p:cBhvr>
                                      <p:tavLst>
                                        <p:tav tm="0">
                                          <p:val>
                                            <p:strVal val="1+#ppt_w/2"/>
                                          </p:val>
                                        </p:tav>
                                        <p:tav tm="100000">
                                          <p:val>
                                            <p:strVal val="#ppt_x"/>
                                          </p:val>
                                        </p:tav>
                                      </p:tavLst>
                                    </p:anim>
                                    <p:anim calcmode="lin" valueType="num">
                                      <p:cBhvr additive="base">
                                        <p:cTn id="59" dur="500" fill="hold"/>
                                        <p:tgtEl>
                                          <p:spTgt spid="107528"/>
                                        </p:tgtEl>
                                        <p:attrNameLst>
                                          <p:attrName>ppt_y</p:attrName>
                                        </p:attrNameLst>
                                      </p:cBhvr>
                                      <p:tavLst>
                                        <p:tav tm="0">
                                          <p:val>
                                            <p:strVal val="#ppt_y"/>
                                          </p:val>
                                        </p:tav>
                                        <p:tav tm="100000">
                                          <p:val>
                                            <p:strVal val="#ppt_y"/>
                                          </p:val>
                                        </p:tav>
                                      </p:tavLst>
                                    </p:anim>
                                  </p:childTnLst>
                                </p:cTn>
                              </p:par>
                            </p:childTnLst>
                          </p:cTn>
                        </p:par>
                        <p:par>
                          <p:cTn id="60" fill="hold" nodeType="afterGroup">
                            <p:stCondLst>
                              <p:cond delay="8500"/>
                            </p:stCondLst>
                            <p:childTnLst>
                              <p:par>
                                <p:cTn id="61" presetID="2" presetClass="entr" presetSubtype="2" fill="hold" grpId="0" nodeType="afterEffect">
                                  <p:stCondLst>
                                    <p:cond delay="0"/>
                                  </p:stCondLst>
                                  <p:childTnLst>
                                    <p:set>
                                      <p:cBhvr>
                                        <p:cTn id="62" dur="1" fill="hold">
                                          <p:stCondLst>
                                            <p:cond delay="0"/>
                                          </p:stCondLst>
                                        </p:cTn>
                                        <p:tgtEl>
                                          <p:spTgt spid="107533"/>
                                        </p:tgtEl>
                                        <p:attrNameLst>
                                          <p:attrName>style.visibility</p:attrName>
                                        </p:attrNameLst>
                                      </p:cBhvr>
                                      <p:to>
                                        <p:strVal val="visible"/>
                                      </p:to>
                                    </p:set>
                                    <p:anim calcmode="lin" valueType="num">
                                      <p:cBhvr additive="base">
                                        <p:cTn id="63" dur="500" fill="hold"/>
                                        <p:tgtEl>
                                          <p:spTgt spid="107533"/>
                                        </p:tgtEl>
                                        <p:attrNameLst>
                                          <p:attrName>ppt_x</p:attrName>
                                        </p:attrNameLst>
                                      </p:cBhvr>
                                      <p:tavLst>
                                        <p:tav tm="0">
                                          <p:val>
                                            <p:strVal val="1+#ppt_w/2"/>
                                          </p:val>
                                        </p:tav>
                                        <p:tav tm="100000">
                                          <p:val>
                                            <p:strVal val="#ppt_x"/>
                                          </p:val>
                                        </p:tav>
                                      </p:tavLst>
                                    </p:anim>
                                    <p:anim calcmode="lin" valueType="num">
                                      <p:cBhvr additive="base">
                                        <p:cTn id="64" dur="500" fill="hold"/>
                                        <p:tgtEl>
                                          <p:spTgt spid="107533"/>
                                        </p:tgtEl>
                                        <p:attrNameLst>
                                          <p:attrName>ppt_y</p:attrName>
                                        </p:attrNameLst>
                                      </p:cBhvr>
                                      <p:tavLst>
                                        <p:tav tm="0">
                                          <p:val>
                                            <p:strVal val="#ppt_y"/>
                                          </p:val>
                                        </p:tav>
                                        <p:tav tm="100000">
                                          <p:val>
                                            <p:strVal val="#ppt_y"/>
                                          </p:val>
                                        </p:tav>
                                      </p:tavLst>
                                    </p:anim>
                                  </p:childTnLst>
                                </p:cTn>
                              </p:par>
                            </p:childTnLst>
                          </p:cTn>
                        </p:par>
                        <p:par>
                          <p:cTn id="65" fill="hold" nodeType="afterGroup">
                            <p:stCondLst>
                              <p:cond delay="9000"/>
                            </p:stCondLst>
                            <p:childTnLst>
                              <p:par>
                                <p:cTn id="66" presetID="2" presetClass="entr" presetSubtype="2" fill="hold" grpId="0" nodeType="afterEffect">
                                  <p:stCondLst>
                                    <p:cond delay="1000"/>
                                  </p:stCondLst>
                                  <p:childTnLst>
                                    <p:set>
                                      <p:cBhvr>
                                        <p:cTn id="67" dur="1" fill="hold">
                                          <p:stCondLst>
                                            <p:cond delay="0"/>
                                          </p:stCondLst>
                                        </p:cTn>
                                        <p:tgtEl>
                                          <p:spTgt spid="107529"/>
                                        </p:tgtEl>
                                        <p:attrNameLst>
                                          <p:attrName>style.visibility</p:attrName>
                                        </p:attrNameLst>
                                      </p:cBhvr>
                                      <p:to>
                                        <p:strVal val="visible"/>
                                      </p:to>
                                    </p:set>
                                    <p:anim calcmode="lin" valueType="num">
                                      <p:cBhvr additive="base">
                                        <p:cTn id="68" dur="500" fill="hold"/>
                                        <p:tgtEl>
                                          <p:spTgt spid="107529"/>
                                        </p:tgtEl>
                                        <p:attrNameLst>
                                          <p:attrName>ppt_x</p:attrName>
                                        </p:attrNameLst>
                                      </p:cBhvr>
                                      <p:tavLst>
                                        <p:tav tm="0">
                                          <p:val>
                                            <p:strVal val="1+#ppt_w/2"/>
                                          </p:val>
                                        </p:tav>
                                        <p:tav tm="100000">
                                          <p:val>
                                            <p:strVal val="#ppt_x"/>
                                          </p:val>
                                        </p:tav>
                                      </p:tavLst>
                                    </p:anim>
                                    <p:anim calcmode="lin" valueType="num">
                                      <p:cBhvr additive="base">
                                        <p:cTn id="69" dur="500" fill="hold"/>
                                        <p:tgtEl>
                                          <p:spTgt spid="107529"/>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10500"/>
                            </p:stCondLst>
                            <p:childTnLst>
                              <p:par>
                                <p:cTn id="71" presetID="2" presetClass="entr" presetSubtype="2" fill="hold" grpId="0" nodeType="afterEffect">
                                  <p:stCondLst>
                                    <p:cond delay="0"/>
                                  </p:stCondLst>
                                  <p:childTnLst>
                                    <p:set>
                                      <p:cBhvr>
                                        <p:cTn id="72" dur="1" fill="hold">
                                          <p:stCondLst>
                                            <p:cond delay="0"/>
                                          </p:stCondLst>
                                        </p:cTn>
                                        <p:tgtEl>
                                          <p:spTgt spid="107534"/>
                                        </p:tgtEl>
                                        <p:attrNameLst>
                                          <p:attrName>style.visibility</p:attrName>
                                        </p:attrNameLst>
                                      </p:cBhvr>
                                      <p:to>
                                        <p:strVal val="visible"/>
                                      </p:to>
                                    </p:set>
                                    <p:anim calcmode="lin" valueType="num">
                                      <p:cBhvr additive="base">
                                        <p:cTn id="73" dur="500" fill="hold"/>
                                        <p:tgtEl>
                                          <p:spTgt spid="107534"/>
                                        </p:tgtEl>
                                        <p:attrNameLst>
                                          <p:attrName>ppt_x</p:attrName>
                                        </p:attrNameLst>
                                      </p:cBhvr>
                                      <p:tavLst>
                                        <p:tav tm="0">
                                          <p:val>
                                            <p:strVal val="1+#ppt_w/2"/>
                                          </p:val>
                                        </p:tav>
                                        <p:tav tm="100000">
                                          <p:val>
                                            <p:strVal val="#ppt_x"/>
                                          </p:val>
                                        </p:tav>
                                      </p:tavLst>
                                    </p:anim>
                                    <p:anim calcmode="lin" valueType="num">
                                      <p:cBhvr additive="base">
                                        <p:cTn id="74" dur="500" fill="hold"/>
                                        <p:tgtEl>
                                          <p:spTgt spid="1075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5" grpId="0" autoUpdateAnimBg="0"/>
      <p:bldP spid="107526" grpId="0" autoUpdateAnimBg="0"/>
      <p:bldP spid="107527" grpId="0" autoUpdateAnimBg="0"/>
      <p:bldP spid="107528" grpId="0" autoUpdateAnimBg="0"/>
      <p:bldP spid="107529" grpId="0" autoUpdateAnimBg="0"/>
      <p:bldP spid="107530" grpId="0" autoUpdateAnimBg="0"/>
      <p:bldP spid="107531" grpId="0" autoUpdateAnimBg="0"/>
      <p:bldP spid="107532" grpId="0" autoUpdateAnimBg="0"/>
      <p:bldP spid="107533" grpId="0" autoUpdateAnimBg="0"/>
      <p:bldP spid="107534" grpId="0" autoUpdateAnimBg="0"/>
      <p:bldP spid="107535" grpId="0" autoUpdateAnimBg="0"/>
      <p:bldP spid="7" grpId="0" animBg="1" autoUpdateAnimBg="0"/>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4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992306">
            <a:off x="4762500" y="546100"/>
            <a:ext cx="3792538" cy="284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41" name="TextBox 10"/>
          <p:cNvSpPr txBox="1">
            <a:spLocks noChangeArrowheads="1"/>
          </p:cNvSpPr>
          <p:nvPr/>
        </p:nvSpPr>
        <p:spPr bwMode="auto">
          <a:xfrm rot="943697">
            <a:off x="4959350" y="3284538"/>
            <a:ext cx="2363788"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Ghanaian Students</a:t>
            </a:r>
          </a:p>
        </p:txBody>
      </p:sp>
      <p:pic>
        <p:nvPicPr>
          <p:cNvPr id="18443" name="Picture 11" descr="http://messengerandadvocate.files.wordpress.com/2007/08/ghana.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462543">
            <a:off x="4600575" y="3376613"/>
            <a:ext cx="3962400" cy="297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5" name="Picture 13" descr="http://www.neftegaz.ru/images/Neft%20Perey/accra.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699315">
            <a:off x="127000" y="17463"/>
            <a:ext cx="4281488" cy="3211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TextBox 10"/>
          <p:cNvSpPr txBox="1">
            <a:spLocks noChangeArrowheads="1"/>
          </p:cNvSpPr>
          <p:nvPr/>
        </p:nvSpPr>
        <p:spPr bwMode="auto">
          <a:xfrm rot="-762063">
            <a:off x="1598613" y="3252788"/>
            <a:ext cx="2363787"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Capital of Accra</a:t>
            </a:r>
          </a:p>
        </p:txBody>
      </p:sp>
      <p:sp>
        <p:nvSpPr>
          <p:cNvPr id="17" name="TextBox 10"/>
          <p:cNvSpPr txBox="1">
            <a:spLocks noChangeArrowheads="1"/>
          </p:cNvSpPr>
          <p:nvPr/>
        </p:nvSpPr>
        <p:spPr bwMode="auto">
          <a:xfrm rot="-526694">
            <a:off x="5030788" y="6138863"/>
            <a:ext cx="460216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Elders in traditional Ghanaian dress</a:t>
            </a:r>
          </a:p>
        </p:txBody>
      </p:sp>
      <p:pic>
        <p:nvPicPr>
          <p:cNvPr id="18449" name="Picture 17" descr="Schoolchildren dancing in colourful outfits and body paint"/>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195201">
            <a:off x="542925" y="2857500"/>
            <a:ext cx="4143375" cy="3114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TextBox 10"/>
          <p:cNvSpPr txBox="1">
            <a:spLocks noChangeArrowheads="1"/>
          </p:cNvSpPr>
          <p:nvPr/>
        </p:nvSpPr>
        <p:spPr bwMode="auto">
          <a:xfrm rot="210027">
            <a:off x="228600" y="5943600"/>
            <a:ext cx="460216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Children perform traditional dance </a:t>
            </a:r>
          </a:p>
        </p:txBody>
      </p:sp>
    </p:spTree>
    <p:extLst>
      <p:ext uri="{BB962C8B-B14F-4D97-AF65-F5344CB8AC3E}">
        <p14:creationId xmlns:p14="http://schemas.microsoft.com/office/powerpoint/2010/main" xmlns="" val="6949834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18440"/>
                                        </p:tgtEl>
                                        <p:attrNameLst>
                                          <p:attrName>style.visibility</p:attrName>
                                        </p:attrNameLst>
                                      </p:cBhvr>
                                      <p:to>
                                        <p:strVal val="visible"/>
                                      </p:to>
                                    </p:set>
                                    <p:anim calcmode="lin" valueType="num">
                                      <p:cBhvr>
                                        <p:cTn id="7" dur="1000" fill="hold"/>
                                        <p:tgtEl>
                                          <p:spTgt spid="18440"/>
                                        </p:tgtEl>
                                        <p:attrNameLst>
                                          <p:attrName>ppt_w</p:attrName>
                                        </p:attrNameLst>
                                      </p:cBhvr>
                                      <p:tavLst>
                                        <p:tav tm="0">
                                          <p:val>
                                            <p:fltVal val="0"/>
                                          </p:val>
                                        </p:tav>
                                        <p:tav tm="100000">
                                          <p:val>
                                            <p:strVal val="#ppt_w"/>
                                          </p:val>
                                        </p:tav>
                                      </p:tavLst>
                                    </p:anim>
                                    <p:anim calcmode="lin" valueType="num">
                                      <p:cBhvr>
                                        <p:cTn id="8" dur="1000" fill="hold"/>
                                        <p:tgtEl>
                                          <p:spTgt spid="18440"/>
                                        </p:tgtEl>
                                        <p:attrNameLst>
                                          <p:attrName>ppt_h</p:attrName>
                                        </p:attrNameLst>
                                      </p:cBhvr>
                                      <p:tavLst>
                                        <p:tav tm="0">
                                          <p:val>
                                            <p:fltVal val="0"/>
                                          </p:val>
                                        </p:tav>
                                        <p:tav tm="100000">
                                          <p:val>
                                            <p:strVal val="#ppt_h"/>
                                          </p:val>
                                        </p:tav>
                                      </p:tavLst>
                                    </p:anim>
                                    <p:anim calcmode="lin" valueType="num">
                                      <p:cBhvr>
                                        <p:cTn id="9" dur="1000" fill="hold"/>
                                        <p:tgtEl>
                                          <p:spTgt spid="1844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440"/>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18441"/>
                                        </p:tgtEl>
                                        <p:attrNameLst>
                                          <p:attrName>style.visibility</p:attrName>
                                        </p:attrNameLst>
                                      </p:cBhvr>
                                      <p:to>
                                        <p:strVal val="visible"/>
                                      </p:to>
                                    </p:set>
                                    <p:anim calcmode="lin" valueType="num">
                                      <p:cBhvr>
                                        <p:cTn id="14" dur="1000" fill="hold"/>
                                        <p:tgtEl>
                                          <p:spTgt spid="18441"/>
                                        </p:tgtEl>
                                        <p:attrNameLst>
                                          <p:attrName>ppt_w</p:attrName>
                                        </p:attrNameLst>
                                      </p:cBhvr>
                                      <p:tavLst>
                                        <p:tav tm="0">
                                          <p:val>
                                            <p:fltVal val="0"/>
                                          </p:val>
                                        </p:tav>
                                        <p:tav tm="100000">
                                          <p:val>
                                            <p:strVal val="#ppt_w"/>
                                          </p:val>
                                        </p:tav>
                                      </p:tavLst>
                                    </p:anim>
                                    <p:anim calcmode="lin" valueType="num">
                                      <p:cBhvr>
                                        <p:cTn id="15" dur="1000" fill="hold"/>
                                        <p:tgtEl>
                                          <p:spTgt spid="18441"/>
                                        </p:tgtEl>
                                        <p:attrNameLst>
                                          <p:attrName>ppt_h</p:attrName>
                                        </p:attrNameLst>
                                      </p:cBhvr>
                                      <p:tavLst>
                                        <p:tav tm="0">
                                          <p:val>
                                            <p:fltVal val="0"/>
                                          </p:val>
                                        </p:tav>
                                        <p:tav tm="100000">
                                          <p:val>
                                            <p:strVal val="#ppt_h"/>
                                          </p:val>
                                        </p:tav>
                                      </p:tavLst>
                                    </p:anim>
                                    <p:anim calcmode="lin" valueType="num">
                                      <p:cBhvr>
                                        <p:cTn id="16" dur="1000" fill="hold"/>
                                        <p:tgtEl>
                                          <p:spTgt spid="18441"/>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8441"/>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2000"/>
                            </p:stCondLst>
                            <p:childTnLst>
                              <p:par>
                                <p:cTn id="19" presetID="15" presetClass="entr" presetSubtype="0" fill="hold" nodeType="afterEffect">
                                  <p:stCondLst>
                                    <p:cond delay="0"/>
                                  </p:stCondLst>
                                  <p:childTnLst>
                                    <p:set>
                                      <p:cBhvr>
                                        <p:cTn id="20" dur="1" fill="hold">
                                          <p:stCondLst>
                                            <p:cond delay="0"/>
                                          </p:stCondLst>
                                        </p:cTn>
                                        <p:tgtEl>
                                          <p:spTgt spid="18445"/>
                                        </p:tgtEl>
                                        <p:attrNameLst>
                                          <p:attrName>style.visibility</p:attrName>
                                        </p:attrNameLst>
                                      </p:cBhvr>
                                      <p:to>
                                        <p:strVal val="visible"/>
                                      </p:to>
                                    </p:set>
                                    <p:anim calcmode="lin" valueType="num">
                                      <p:cBhvr>
                                        <p:cTn id="21" dur="1000" fill="hold"/>
                                        <p:tgtEl>
                                          <p:spTgt spid="18445"/>
                                        </p:tgtEl>
                                        <p:attrNameLst>
                                          <p:attrName>ppt_w</p:attrName>
                                        </p:attrNameLst>
                                      </p:cBhvr>
                                      <p:tavLst>
                                        <p:tav tm="0">
                                          <p:val>
                                            <p:fltVal val="0"/>
                                          </p:val>
                                        </p:tav>
                                        <p:tav tm="100000">
                                          <p:val>
                                            <p:strVal val="#ppt_w"/>
                                          </p:val>
                                        </p:tav>
                                      </p:tavLst>
                                    </p:anim>
                                    <p:anim calcmode="lin" valueType="num">
                                      <p:cBhvr>
                                        <p:cTn id="22" dur="1000" fill="hold"/>
                                        <p:tgtEl>
                                          <p:spTgt spid="18445"/>
                                        </p:tgtEl>
                                        <p:attrNameLst>
                                          <p:attrName>ppt_h</p:attrName>
                                        </p:attrNameLst>
                                      </p:cBhvr>
                                      <p:tavLst>
                                        <p:tav tm="0">
                                          <p:val>
                                            <p:fltVal val="0"/>
                                          </p:val>
                                        </p:tav>
                                        <p:tav tm="100000">
                                          <p:val>
                                            <p:strVal val="#ppt_h"/>
                                          </p:val>
                                        </p:tav>
                                      </p:tavLst>
                                    </p:anim>
                                    <p:anim calcmode="lin" valueType="num">
                                      <p:cBhvr>
                                        <p:cTn id="23" dur="1000" fill="hold"/>
                                        <p:tgtEl>
                                          <p:spTgt spid="18445"/>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8445"/>
                                        </p:tgtEl>
                                        <p:attrNameLst>
                                          <p:attrName>ppt_y</p:attrName>
                                        </p:attrNameLst>
                                      </p:cBhvr>
                                      <p:tavLst>
                                        <p:tav tm="0" fmla="#ppt_y+(sin(-2*pi*(1-$))*-#ppt_x+cos(-2*pi*(1-$))*(1-#ppt_y))*(1-$)">
                                          <p:val>
                                            <p:fltVal val="0"/>
                                          </p:val>
                                        </p:tav>
                                        <p:tav tm="100000">
                                          <p:val>
                                            <p:fltVal val="1"/>
                                          </p:val>
                                        </p:tav>
                                      </p:tavLst>
                                    </p:anim>
                                  </p:childTnLst>
                                </p:cTn>
                              </p:par>
                            </p:childTnLst>
                          </p:cTn>
                        </p:par>
                        <p:par>
                          <p:cTn id="25" fill="hold" nodeType="afterGroup">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1000" fill="hold"/>
                                        <p:tgtEl>
                                          <p:spTgt spid="15"/>
                                        </p:tgtEl>
                                        <p:attrNameLst>
                                          <p:attrName>ppt_w</p:attrName>
                                        </p:attrNameLst>
                                      </p:cBhvr>
                                      <p:tavLst>
                                        <p:tav tm="0">
                                          <p:val>
                                            <p:fltVal val="0"/>
                                          </p:val>
                                        </p:tav>
                                        <p:tav tm="100000">
                                          <p:val>
                                            <p:strVal val="#ppt_w"/>
                                          </p:val>
                                        </p:tav>
                                      </p:tavLst>
                                    </p:anim>
                                    <p:anim calcmode="lin" valueType="num">
                                      <p:cBhvr>
                                        <p:cTn id="29" dur="1000" fill="hold"/>
                                        <p:tgtEl>
                                          <p:spTgt spid="15"/>
                                        </p:tgtEl>
                                        <p:attrNameLst>
                                          <p:attrName>ppt_h</p:attrName>
                                        </p:attrNameLst>
                                      </p:cBhvr>
                                      <p:tavLst>
                                        <p:tav tm="0">
                                          <p:val>
                                            <p:fltVal val="0"/>
                                          </p:val>
                                        </p:tav>
                                        <p:tav tm="100000">
                                          <p:val>
                                            <p:strVal val="#ppt_h"/>
                                          </p:val>
                                        </p:tav>
                                      </p:tavLst>
                                    </p:anim>
                                    <p:anim calcmode="lin" valueType="num">
                                      <p:cBhvr>
                                        <p:cTn id="30"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par>
                          <p:cTn id="32" fill="hold" nodeType="afterGroup">
                            <p:stCondLst>
                              <p:cond delay="4000"/>
                            </p:stCondLst>
                            <p:childTnLst>
                              <p:par>
                                <p:cTn id="33" presetID="15" presetClass="entr" presetSubtype="0" fill="hold" nodeType="afterEffect">
                                  <p:stCondLst>
                                    <p:cond delay="0"/>
                                  </p:stCondLst>
                                  <p:childTnLst>
                                    <p:set>
                                      <p:cBhvr>
                                        <p:cTn id="34" dur="1" fill="hold">
                                          <p:stCondLst>
                                            <p:cond delay="0"/>
                                          </p:stCondLst>
                                        </p:cTn>
                                        <p:tgtEl>
                                          <p:spTgt spid="18449"/>
                                        </p:tgtEl>
                                        <p:attrNameLst>
                                          <p:attrName>style.visibility</p:attrName>
                                        </p:attrNameLst>
                                      </p:cBhvr>
                                      <p:to>
                                        <p:strVal val="visible"/>
                                      </p:to>
                                    </p:set>
                                    <p:anim calcmode="lin" valueType="num">
                                      <p:cBhvr>
                                        <p:cTn id="35" dur="1000" fill="hold"/>
                                        <p:tgtEl>
                                          <p:spTgt spid="18449"/>
                                        </p:tgtEl>
                                        <p:attrNameLst>
                                          <p:attrName>ppt_w</p:attrName>
                                        </p:attrNameLst>
                                      </p:cBhvr>
                                      <p:tavLst>
                                        <p:tav tm="0">
                                          <p:val>
                                            <p:fltVal val="0"/>
                                          </p:val>
                                        </p:tav>
                                        <p:tav tm="100000">
                                          <p:val>
                                            <p:strVal val="#ppt_w"/>
                                          </p:val>
                                        </p:tav>
                                      </p:tavLst>
                                    </p:anim>
                                    <p:anim calcmode="lin" valueType="num">
                                      <p:cBhvr>
                                        <p:cTn id="36" dur="1000" fill="hold"/>
                                        <p:tgtEl>
                                          <p:spTgt spid="18449"/>
                                        </p:tgtEl>
                                        <p:attrNameLst>
                                          <p:attrName>ppt_h</p:attrName>
                                        </p:attrNameLst>
                                      </p:cBhvr>
                                      <p:tavLst>
                                        <p:tav tm="0">
                                          <p:val>
                                            <p:fltVal val="0"/>
                                          </p:val>
                                        </p:tav>
                                        <p:tav tm="100000">
                                          <p:val>
                                            <p:strVal val="#ppt_h"/>
                                          </p:val>
                                        </p:tav>
                                      </p:tavLst>
                                    </p:anim>
                                    <p:anim calcmode="lin" valueType="num">
                                      <p:cBhvr>
                                        <p:cTn id="37" dur="1000" fill="hold"/>
                                        <p:tgtEl>
                                          <p:spTgt spid="18449"/>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8449"/>
                                        </p:tgtEl>
                                        <p:attrNameLst>
                                          <p:attrName>ppt_y</p:attrName>
                                        </p:attrNameLst>
                                      </p:cBhvr>
                                      <p:tavLst>
                                        <p:tav tm="0" fmla="#ppt_y+(sin(-2*pi*(1-$))*-#ppt_x+cos(-2*pi*(1-$))*(1-#ppt_y))*(1-$)">
                                          <p:val>
                                            <p:fltVal val="0"/>
                                          </p:val>
                                        </p:tav>
                                        <p:tav tm="100000">
                                          <p:val>
                                            <p:fltVal val="1"/>
                                          </p:val>
                                        </p:tav>
                                      </p:tavLst>
                                    </p:anim>
                                  </p:childTnLst>
                                </p:cTn>
                              </p:par>
                            </p:childTnLst>
                          </p:cTn>
                        </p:par>
                        <p:par>
                          <p:cTn id="39" fill="hold" nodeType="afterGroup">
                            <p:stCondLst>
                              <p:cond delay="5000"/>
                            </p:stCondLst>
                            <p:childTnLst>
                              <p:par>
                                <p:cTn id="40" presetID="15" presetClass="entr" presetSubtype="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1000" fill="hold"/>
                                        <p:tgtEl>
                                          <p:spTgt spid="19"/>
                                        </p:tgtEl>
                                        <p:attrNameLst>
                                          <p:attrName>ppt_w</p:attrName>
                                        </p:attrNameLst>
                                      </p:cBhvr>
                                      <p:tavLst>
                                        <p:tav tm="0">
                                          <p:val>
                                            <p:fltVal val="0"/>
                                          </p:val>
                                        </p:tav>
                                        <p:tav tm="100000">
                                          <p:val>
                                            <p:strVal val="#ppt_w"/>
                                          </p:val>
                                        </p:tav>
                                      </p:tavLst>
                                    </p:anim>
                                    <p:anim calcmode="lin" valueType="num">
                                      <p:cBhvr>
                                        <p:cTn id="43" dur="1000" fill="hold"/>
                                        <p:tgtEl>
                                          <p:spTgt spid="19"/>
                                        </p:tgtEl>
                                        <p:attrNameLst>
                                          <p:attrName>ppt_h</p:attrName>
                                        </p:attrNameLst>
                                      </p:cBhvr>
                                      <p:tavLst>
                                        <p:tav tm="0">
                                          <p:val>
                                            <p:fltVal val="0"/>
                                          </p:val>
                                        </p:tav>
                                        <p:tav tm="100000">
                                          <p:val>
                                            <p:strVal val="#ppt_h"/>
                                          </p:val>
                                        </p:tav>
                                      </p:tavLst>
                                    </p:anim>
                                    <p:anim calcmode="lin" valueType="num">
                                      <p:cBhvr>
                                        <p:cTn id="44"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46" fill="hold" nodeType="afterGroup">
                            <p:stCondLst>
                              <p:cond delay="6000"/>
                            </p:stCondLst>
                            <p:childTnLst>
                              <p:par>
                                <p:cTn id="47" presetID="15" presetClass="entr" presetSubtype="0" fill="hold" nodeType="afterEffect">
                                  <p:stCondLst>
                                    <p:cond delay="0"/>
                                  </p:stCondLst>
                                  <p:childTnLst>
                                    <p:set>
                                      <p:cBhvr>
                                        <p:cTn id="48" dur="1" fill="hold">
                                          <p:stCondLst>
                                            <p:cond delay="0"/>
                                          </p:stCondLst>
                                        </p:cTn>
                                        <p:tgtEl>
                                          <p:spTgt spid="18443"/>
                                        </p:tgtEl>
                                        <p:attrNameLst>
                                          <p:attrName>style.visibility</p:attrName>
                                        </p:attrNameLst>
                                      </p:cBhvr>
                                      <p:to>
                                        <p:strVal val="visible"/>
                                      </p:to>
                                    </p:set>
                                    <p:anim calcmode="lin" valueType="num">
                                      <p:cBhvr>
                                        <p:cTn id="49" dur="1000" fill="hold"/>
                                        <p:tgtEl>
                                          <p:spTgt spid="18443"/>
                                        </p:tgtEl>
                                        <p:attrNameLst>
                                          <p:attrName>ppt_w</p:attrName>
                                        </p:attrNameLst>
                                      </p:cBhvr>
                                      <p:tavLst>
                                        <p:tav tm="0">
                                          <p:val>
                                            <p:fltVal val="0"/>
                                          </p:val>
                                        </p:tav>
                                        <p:tav tm="100000">
                                          <p:val>
                                            <p:strVal val="#ppt_w"/>
                                          </p:val>
                                        </p:tav>
                                      </p:tavLst>
                                    </p:anim>
                                    <p:anim calcmode="lin" valueType="num">
                                      <p:cBhvr>
                                        <p:cTn id="50" dur="1000" fill="hold"/>
                                        <p:tgtEl>
                                          <p:spTgt spid="18443"/>
                                        </p:tgtEl>
                                        <p:attrNameLst>
                                          <p:attrName>ppt_h</p:attrName>
                                        </p:attrNameLst>
                                      </p:cBhvr>
                                      <p:tavLst>
                                        <p:tav tm="0">
                                          <p:val>
                                            <p:fltVal val="0"/>
                                          </p:val>
                                        </p:tav>
                                        <p:tav tm="100000">
                                          <p:val>
                                            <p:strVal val="#ppt_h"/>
                                          </p:val>
                                        </p:tav>
                                      </p:tavLst>
                                    </p:anim>
                                    <p:anim calcmode="lin" valueType="num">
                                      <p:cBhvr>
                                        <p:cTn id="51" dur="1000" fill="hold"/>
                                        <p:tgtEl>
                                          <p:spTgt spid="18443"/>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18443"/>
                                        </p:tgtEl>
                                        <p:attrNameLst>
                                          <p:attrName>ppt_y</p:attrName>
                                        </p:attrNameLst>
                                      </p:cBhvr>
                                      <p:tavLst>
                                        <p:tav tm="0" fmla="#ppt_y+(sin(-2*pi*(1-$))*-#ppt_x+cos(-2*pi*(1-$))*(1-#ppt_y))*(1-$)">
                                          <p:val>
                                            <p:fltVal val="0"/>
                                          </p:val>
                                        </p:tav>
                                        <p:tav tm="100000">
                                          <p:val>
                                            <p:fltVal val="1"/>
                                          </p:val>
                                        </p:tav>
                                      </p:tavLst>
                                    </p:anim>
                                  </p:childTnLst>
                                </p:cTn>
                              </p:par>
                            </p:childTnLst>
                          </p:cTn>
                        </p:par>
                        <p:par>
                          <p:cTn id="53" fill="hold" nodeType="afterGroup">
                            <p:stCondLst>
                              <p:cond delay="7000"/>
                            </p:stCondLst>
                            <p:childTnLst>
                              <p:par>
                                <p:cTn id="54" presetID="15" presetClass="entr" presetSubtype="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1000" fill="hold"/>
                                        <p:tgtEl>
                                          <p:spTgt spid="17"/>
                                        </p:tgtEl>
                                        <p:attrNameLst>
                                          <p:attrName>ppt_w</p:attrName>
                                        </p:attrNameLst>
                                      </p:cBhvr>
                                      <p:tavLst>
                                        <p:tav tm="0">
                                          <p:val>
                                            <p:fltVal val="0"/>
                                          </p:val>
                                        </p:tav>
                                        <p:tav tm="100000">
                                          <p:val>
                                            <p:strVal val="#ppt_w"/>
                                          </p:val>
                                        </p:tav>
                                      </p:tavLst>
                                    </p:anim>
                                    <p:anim calcmode="lin" valueType="num">
                                      <p:cBhvr>
                                        <p:cTn id="57" dur="1000" fill="hold"/>
                                        <p:tgtEl>
                                          <p:spTgt spid="17"/>
                                        </p:tgtEl>
                                        <p:attrNameLst>
                                          <p:attrName>ppt_h</p:attrName>
                                        </p:attrNameLst>
                                      </p:cBhvr>
                                      <p:tavLst>
                                        <p:tav tm="0">
                                          <p:val>
                                            <p:fltVal val="0"/>
                                          </p:val>
                                        </p:tav>
                                        <p:tav tm="100000">
                                          <p:val>
                                            <p:strVal val="#ppt_h"/>
                                          </p:val>
                                        </p:tav>
                                      </p:tavLst>
                                    </p:anim>
                                    <p:anim calcmode="lin" valueType="num">
                                      <p:cBhvr>
                                        <p:cTn id="58"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1" grpId="0" autoUpdateAnimBg="0"/>
      <p:bldP spid="15" grpId="0" autoUpdateAnimBg="0"/>
      <p:bldP spid="17" grpId="0" autoUpdateAnimBg="0"/>
      <p:bldP spid="19"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1746" name="Picture 15" descr="http://english.people.com.cn/200703/07/images/ghana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377637">
            <a:off x="4489450" y="1973263"/>
            <a:ext cx="4191000" cy="290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itle 1"/>
          <p:cNvSpPr>
            <a:spLocks noGrp="1"/>
          </p:cNvSpPr>
          <p:nvPr>
            <p:ph type="title"/>
          </p:nvPr>
        </p:nvSpPr>
        <p:spPr>
          <a:xfrm>
            <a:off x="2209800" y="228600"/>
            <a:ext cx="3581400" cy="1143000"/>
          </a:xfrm>
          <a:ln>
            <a:miter lim="800000"/>
            <a:headEnd/>
            <a:tailEnd/>
          </a:ln>
        </p:spPr>
        <p:txBody>
          <a:bodyPr>
            <a:noAutofit/>
            <a:scene3d>
              <a:camera prst="orthographicFront"/>
              <a:lightRig rig="threePt" dir="t"/>
            </a:scene3d>
            <a:sp3d extrusionH="57150">
              <a:bevelT w="38100" h="38100"/>
            </a:sp3d>
          </a:bodyPr>
          <a:lstStyle/>
          <a:p>
            <a:pPr eaLnBrk="1" fontAlgn="auto" hangingPunct="1">
              <a:spcAft>
                <a:spcPts val="0"/>
              </a:spcAft>
              <a:defRPr/>
            </a:pPr>
            <a:r>
              <a:rPr lang="en-US" sz="8000" dirty="0" smtClean="0">
                <a:solidFill>
                  <a:schemeClr val="accent1">
                    <a:lumMod val="75000"/>
                  </a:schemeClr>
                </a:solidFill>
                <a:latin typeface="Bodoni MT Black" pitchFamily="18" charset="0"/>
              </a:rPr>
              <a:t>Ghana</a:t>
            </a:r>
            <a:endParaRPr lang="en-US" sz="8000" dirty="0">
              <a:solidFill>
                <a:schemeClr val="accent1">
                  <a:lumMod val="75000"/>
                </a:schemeClr>
              </a:solidFill>
              <a:latin typeface="Bodoni MT Black" pitchFamily="18" charset="0"/>
            </a:endParaRPr>
          </a:p>
        </p:txBody>
      </p:sp>
      <p:pic>
        <p:nvPicPr>
          <p:cNvPr id="31748" name="Picture 4" descr="ghana.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15000" y="152400"/>
            <a:ext cx="25146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ounded Rectangular Callout 5"/>
          <p:cNvSpPr/>
          <p:nvPr/>
        </p:nvSpPr>
        <p:spPr>
          <a:xfrm>
            <a:off x="381000" y="1447800"/>
            <a:ext cx="4114800" cy="2932113"/>
          </a:xfrm>
          <a:prstGeom prst="wedgeRoundRectCallout">
            <a:avLst>
              <a:gd name="adj1" fmla="val 352"/>
              <a:gd name="adj2" fmla="val 71846"/>
              <a:gd name="adj3" fmla="val 16667"/>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solidFill>
                  <a:schemeClr val="accent1">
                    <a:lumMod val="50000"/>
                  </a:schemeClr>
                </a:solidFill>
                <a:latin typeface="Aharoni" pitchFamily="2" charset="-79"/>
                <a:cs typeface="Aharoni" pitchFamily="2" charset="-79"/>
              </a:rPr>
              <a:t>Ghana was the first African country south of the Sahara desert to gain its freedom.</a:t>
            </a:r>
          </a:p>
        </p:txBody>
      </p:sp>
      <p:pic>
        <p:nvPicPr>
          <p:cNvPr id="31750" name="Picture 6" descr="frank.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619657">
            <a:off x="266700" y="4830763"/>
            <a:ext cx="1198563" cy="177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51" name="TextBox 10"/>
          <p:cNvSpPr txBox="1">
            <a:spLocks noChangeArrowheads="1"/>
          </p:cNvSpPr>
          <p:nvPr/>
        </p:nvSpPr>
        <p:spPr bwMode="auto">
          <a:xfrm rot="437463">
            <a:off x="4137025" y="4937125"/>
            <a:ext cx="4602163"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t>Celebrating Ghanaian </a:t>
            </a:r>
          </a:p>
          <a:p>
            <a:pPr algn="ctr" eaLnBrk="1" hangingPunct="1"/>
            <a:r>
              <a:rPr lang="en-US"/>
              <a:t>Independence Day on March 6</a:t>
            </a:r>
            <a:r>
              <a:rPr lang="en-US" baseline="30000"/>
              <a:t>th</a:t>
            </a:r>
            <a:r>
              <a:rPr lang="en-US"/>
              <a:t>! </a:t>
            </a:r>
          </a:p>
        </p:txBody>
      </p:sp>
    </p:spTree>
    <p:extLst>
      <p:ext uri="{BB962C8B-B14F-4D97-AF65-F5344CB8AC3E}">
        <p14:creationId xmlns:p14="http://schemas.microsoft.com/office/powerpoint/2010/main" xmlns="" val="28864873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23" presetClass="entr" presetSubtype="288" fill="hold" nodeType="afterEffect">
                                  <p:stCondLst>
                                    <p:cond delay="0"/>
                                  </p:stCondLst>
                                  <p:childTnLst>
                                    <p:set>
                                      <p:cBhvr>
                                        <p:cTn id="11" dur="1" fill="hold">
                                          <p:stCondLst>
                                            <p:cond delay="0"/>
                                          </p:stCondLst>
                                        </p:cTn>
                                        <p:tgtEl>
                                          <p:spTgt spid="31748"/>
                                        </p:tgtEl>
                                        <p:attrNameLst>
                                          <p:attrName>style.visibility</p:attrName>
                                        </p:attrNameLst>
                                      </p:cBhvr>
                                      <p:to>
                                        <p:strVal val="visible"/>
                                      </p:to>
                                    </p:set>
                                    <p:anim calcmode="lin" valueType="num">
                                      <p:cBhvr>
                                        <p:cTn id="12" dur="500" fill="hold"/>
                                        <p:tgtEl>
                                          <p:spTgt spid="31748"/>
                                        </p:tgtEl>
                                        <p:attrNameLst>
                                          <p:attrName>ppt_w</p:attrName>
                                        </p:attrNameLst>
                                      </p:cBhvr>
                                      <p:tavLst>
                                        <p:tav tm="0">
                                          <p:val>
                                            <p:strVal val="4/3*#ppt_w"/>
                                          </p:val>
                                        </p:tav>
                                        <p:tav tm="100000">
                                          <p:val>
                                            <p:strVal val="#ppt_w"/>
                                          </p:val>
                                        </p:tav>
                                      </p:tavLst>
                                    </p:anim>
                                    <p:anim calcmode="lin" valueType="num">
                                      <p:cBhvr>
                                        <p:cTn id="13" dur="500" fill="hold"/>
                                        <p:tgtEl>
                                          <p:spTgt spid="31748"/>
                                        </p:tgtEl>
                                        <p:attrNameLst>
                                          <p:attrName>ppt_h</p:attrName>
                                        </p:attrNameLst>
                                      </p:cBhvr>
                                      <p:tavLst>
                                        <p:tav tm="0">
                                          <p:val>
                                            <p:strVal val="4/3*#ppt_h"/>
                                          </p:val>
                                        </p:tav>
                                        <p:tav tm="100000">
                                          <p:val>
                                            <p:strVal val="#ppt_h"/>
                                          </p:val>
                                        </p:tav>
                                      </p:tavLst>
                                    </p:anim>
                                  </p:childTnLst>
                                </p:cTn>
                              </p:par>
                            </p:childTnLst>
                          </p:cTn>
                        </p:par>
                        <p:par>
                          <p:cTn id="14" fill="hold" nodeType="afterGroup">
                            <p:stCondLst>
                              <p:cond delay="1000"/>
                            </p:stCondLst>
                            <p:childTnLst>
                              <p:par>
                                <p:cTn id="15" presetID="5" presetClass="entr" presetSubtype="10" fill="hold" nodeType="afterEffect">
                                  <p:stCondLst>
                                    <p:cond delay="0"/>
                                  </p:stCondLst>
                                  <p:childTnLst>
                                    <p:set>
                                      <p:cBhvr>
                                        <p:cTn id="16" dur="1" fill="hold">
                                          <p:stCondLst>
                                            <p:cond delay="0"/>
                                          </p:stCondLst>
                                        </p:cTn>
                                        <p:tgtEl>
                                          <p:spTgt spid="31746"/>
                                        </p:tgtEl>
                                        <p:attrNameLst>
                                          <p:attrName>style.visibility</p:attrName>
                                        </p:attrNameLst>
                                      </p:cBhvr>
                                      <p:to>
                                        <p:strVal val="visible"/>
                                      </p:to>
                                    </p:set>
                                    <p:animEffect transition="in" filter="checkerboard(across)">
                                      <p:cBhvr>
                                        <p:cTn id="17" dur="500"/>
                                        <p:tgtEl>
                                          <p:spTgt spid="31746"/>
                                        </p:tgtEl>
                                      </p:cBhvr>
                                    </p:animEffect>
                                  </p:childTnLst>
                                </p:cTn>
                              </p:par>
                            </p:childTnLst>
                          </p:cTn>
                        </p:par>
                        <p:par>
                          <p:cTn id="18" fill="hold" nodeType="afterGroup">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31751"/>
                                        </p:tgtEl>
                                        <p:attrNameLst>
                                          <p:attrName>style.visibility</p:attrName>
                                        </p:attrNameLst>
                                      </p:cBhvr>
                                      <p:to>
                                        <p:strVal val="visible"/>
                                      </p:to>
                                    </p:set>
                                    <p:animEffect transition="in" filter="dissolve">
                                      <p:cBhvr>
                                        <p:cTn id="21" dur="500"/>
                                        <p:tgtEl>
                                          <p:spTgt spid="31751"/>
                                        </p:tgtEl>
                                      </p:cBhvr>
                                    </p:animEffect>
                                  </p:childTnLst>
                                </p:cTn>
                              </p:par>
                            </p:childTnLst>
                          </p:cTn>
                        </p:par>
                        <p:par>
                          <p:cTn id="22" fill="hold" nodeType="afterGroup">
                            <p:stCondLst>
                              <p:cond delay="2000"/>
                            </p:stCondLst>
                            <p:childTnLst>
                              <p:par>
                                <p:cTn id="23" presetID="2" presetClass="entr" presetSubtype="12" fill="hold" nodeType="afterEffect">
                                  <p:stCondLst>
                                    <p:cond delay="0"/>
                                  </p:stCondLst>
                                  <p:childTnLst>
                                    <p:set>
                                      <p:cBhvr>
                                        <p:cTn id="24" dur="1" fill="hold">
                                          <p:stCondLst>
                                            <p:cond delay="0"/>
                                          </p:stCondLst>
                                        </p:cTn>
                                        <p:tgtEl>
                                          <p:spTgt spid="31750"/>
                                        </p:tgtEl>
                                        <p:attrNameLst>
                                          <p:attrName>style.visibility</p:attrName>
                                        </p:attrNameLst>
                                      </p:cBhvr>
                                      <p:to>
                                        <p:strVal val="visible"/>
                                      </p:to>
                                    </p:set>
                                    <p:anim calcmode="lin" valueType="num">
                                      <p:cBhvr additive="base">
                                        <p:cTn id="25" dur="500" fill="hold"/>
                                        <p:tgtEl>
                                          <p:spTgt spid="31750"/>
                                        </p:tgtEl>
                                        <p:attrNameLst>
                                          <p:attrName>ppt_x</p:attrName>
                                        </p:attrNameLst>
                                      </p:cBhvr>
                                      <p:tavLst>
                                        <p:tav tm="0">
                                          <p:val>
                                            <p:strVal val="0-#ppt_w/2"/>
                                          </p:val>
                                        </p:tav>
                                        <p:tav tm="100000">
                                          <p:val>
                                            <p:strVal val="#ppt_x"/>
                                          </p:val>
                                        </p:tav>
                                      </p:tavLst>
                                    </p:anim>
                                    <p:anim calcmode="lin" valueType="num">
                                      <p:cBhvr additive="base">
                                        <p:cTn id="26" dur="500" fill="hold"/>
                                        <p:tgtEl>
                                          <p:spTgt spid="31750"/>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2500"/>
                            </p:stCondLst>
                            <p:childTnLst>
                              <p:par>
                                <p:cTn id="28" presetID="1" presetClass="entr" presetSubtype="0" fill="hold" grpId="0" nodeType="afterEffect">
                                  <p:stCondLst>
                                    <p:cond delay="0"/>
                                  </p:stCondLst>
                                  <p:childTnLst>
                                    <p:set>
                                      <p:cBhvr>
                                        <p:cTn id="29"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31751"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4D80C"/>
                </a:solidFill>
                <a:effectLst>
                  <a:outerShdw blurRad="38100" dist="38100" dir="2700000" algn="tl">
                    <a:srgbClr val="000000"/>
                  </a:outerShdw>
                </a:effectLst>
                <a:latin typeface="Britannic Bold" pitchFamily="34" charset="0"/>
              </a:rPr>
              <a:t>COMPARE IT!</a:t>
            </a:r>
          </a:p>
        </p:txBody>
      </p:sp>
      <p:sp>
        <p:nvSpPr>
          <p:cNvPr id="108547" name="Text Box 3"/>
          <p:cNvSpPr txBox="1">
            <a:spLocks noChangeArrowheads="1"/>
          </p:cNvSpPr>
          <p:nvPr/>
        </p:nvSpPr>
        <p:spPr bwMode="auto">
          <a:xfrm>
            <a:off x="2971800" y="762000"/>
            <a:ext cx="35052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Freedom of Speech</a:t>
            </a:r>
          </a:p>
        </p:txBody>
      </p:sp>
      <p:sp>
        <p:nvSpPr>
          <p:cNvPr id="108548" name="Text Box 4"/>
          <p:cNvSpPr txBox="1">
            <a:spLocks noChangeArrowheads="1"/>
          </p:cNvSpPr>
          <p:nvPr/>
        </p:nvSpPr>
        <p:spPr bwMode="auto">
          <a:xfrm>
            <a:off x="381000" y="1402074"/>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a:t>The </a:t>
            </a:r>
            <a:r>
              <a:rPr lang="en-US" sz="2400" b="1" u="sng">
                <a:solidFill>
                  <a:srgbClr val="0000FF"/>
                </a:solidFill>
              </a:rPr>
              <a:t>Unit</a:t>
            </a:r>
            <a:r>
              <a:rPr lang="en-US" sz="2400" b="1" u="sng"/>
              <a:t>ed </a:t>
            </a:r>
            <a:r>
              <a:rPr lang="en-US" sz="2400" b="1" u="sng">
                <a:solidFill>
                  <a:srgbClr val="FF0000"/>
                </a:solidFill>
              </a:rPr>
              <a:t>St</a:t>
            </a:r>
            <a:r>
              <a:rPr lang="en-US" sz="2400" b="1" u="sng"/>
              <a:t>at</a:t>
            </a:r>
            <a:r>
              <a:rPr lang="en-US" sz="2400" b="1" u="sng">
                <a:solidFill>
                  <a:srgbClr val="FF0000"/>
                </a:solidFill>
              </a:rPr>
              <a:t>es</a:t>
            </a:r>
            <a:r>
              <a:rPr lang="en-US" sz="2400" b="1" u="sng"/>
              <a:t> Constitution says:</a:t>
            </a:r>
          </a:p>
        </p:txBody>
      </p:sp>
      <p:sp>
        <p:nvSpPr>
          <p:cNvPr id="108549" name="Text Box 5"/>
          <p:cNvSpPr txBox="1">
            <a:spLocks noChangeArrowheads="1"/>
          </p:cNvSpPr>
          <p:nvPr/>
        </p:nvSpPr>
        <p:spPr bwMode="auto">
          <a:xfrm>
            <a:off x="381000" y="3078474"/>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a:solidFill>
                  <a:srgbClr val="FF0000"/>
                </a:solidFill>
              </a:rPr>
              <a:t>Gh</a:t>
            </a:r>
            <a:r>
              <a:rPr lang="en-US" sz="2400" b="1" u="sng">
                <a:solidFill>
                  <a:srgbClr val="F4D80C"/>
                </a:solidFill>
              </a:rPr>
              <a:t>an</a:t>
            </a:r>
            <a:r>
              <a:rPr lang="en-US" sz="2400" b="1" u="sng">
                <a:solidFill>
                  <a:srgbClr val="00CC00"/>
                </a:solidFill>
              </a:rPr>
              <a:t>a’s</a:t>
            </a:r>
            <a:r>
              <a:rPr lang="en-US" sz="2400" b="1" u="sng"/>
              <a:t> Constitution says:</a:t>
            </a:r>
          </a:p>
        </p:txBody>
      </p:sp>
      <p:sp>
        <p:nvSpPr>
          <p:cNvPr id="108550" name="Text Box 6"/>
          <p:cNvSpPr txBox="1">
            <a:spLocks noChangeArrowheads="1"/>
          </p:cNvSpPr>
          <p:nvPr/>
        </p:nvSpPr>
        <p:spPr bwMode="auto">
          <a:xfrm>
            <a:off x="457200" y="2087874"/>
            <a:ext cx="8229600" cy="762000"/>
          </a:xfrm>
          <a:prstGeom prst="rect">
            <a:avLst/>
          </a:prstGeom>
          <a:noFill/>
          <a:ln w="9525">
            <a:noFill/>
            <a:miter lim="800000"/>
            <a:headEnd/>
            <a:tailEnd/>
          </a:ln>
          <a:effectLst/>
        </p:spPr>
        <p:txBody>
          <a:bodyPr>
            <a:spAutoFit/>
          </a:bodyPr>
          <a:lstStyle/>
          <a:p>
            <a:pPr>
              <a:spcBef>
                <a:spcPct val="50000"/>
              </a:spcBef>
              <a:defRPr/>
            </a:pPr>
            <a:r>
              <a:rPr lang="en-US" sz="2200" i="1"/>
              <a:t>“Congress shall make no law…abridging the freedom of speech…”</a:t>
            </a:r>
          </a:p>
        </p:txBody>
      </p:sp>
      <p:pic>
        <p:nvPicPr>
          <p:cNvPr id="108551"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9" name="Rectangle 8"/>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graphicFrame>
        <p:nvGraphicFramePr>
          <p:cNvPr id="108553" name="Object 9"/>
          <p:cNvGraphicFramePr>
            <a:graphicFrameLocks noChangeAspect="1"/>
          </p:cNvGraphicFramePr>
          <p:nvPr/>
        </p:nvGraphicFramePr>
        <p:xfrm>
          <a:off x="7086600" y="152400"/>
          <a:ext cx="2057400" cy="1536700"/>
        </p:xfrm>
        <a:graphic>
          <a:graphicData uri="http://schemas.openxmlformats.org/presentationml/2006/ole">
            <p:oleObj spid="_x0000_s289797" r:id="rId4" imgW="5478780" imgH="4091940" progId="Word.Picture.8">
              <p:embed/>
            </p:oleObj>
          </a:graphicData>
        </a:graphic>
      </p:graphicFrame>
      <p:pic>
        <p:nvPicPr>
          <p:cNvPr id="108559" name="Picture 4" descr="ghana.pn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14400" y="609600"/>
            <a:ext cx="990600"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60" name="Text Box 16"/>
          <p:cNvSpPr txBox="1">
            <a:spLocks noChangeArrowheads="1"/>
          </p:cNvSpPr>
          <p:nvPr/>
        </p:nvSpPr>
        <p:spPr bwMode="auto">
          <a:xfrm>
            <a:off x="457200" y="3688074"/>
            <a:ext cx="8229600" cy="707886"/>
          </a:xfrm>
          <a:prstGeom prst="rect">
            <a:avLst/>
          </a:prstGeom>
          <a:noFill/>
          <a:ln w="9525">
            <a:noFill/>
            <a:miter lim="800000"/>
            <a:headEnd/>
            <a:tailEnd/>
          </a:ln>
          <a:effectLst/>
        </p:spPr>
        <p:txBody>
          <a:bodyPr>
            <a:spAutoFit/>
          </a:bodyPr>
          <a:lstStyle/>
          <a:p>
            <a:pPr>
              <a:spcBef>
                <a:spcPct val="50000"/>
              </a:spcBef>
              <a:defRPr/>
            </a:pPr>
            <a:r>
              <a:rPr lang="en-US" sz="2000" i="1" dirty="0"/>
              <a:t>“</a:t>
            </a:r>
            <a:r>
              <a:rPr lang="en-US" sz="2000" i="1" dirty="0">
                <a:cs typeface="Times New Roman" pitchFamily="18" charset="0"/>
              </a:rPr>
              <a:t>All persons shall have the right to…freedom of speech and expression… </a:t>
            </a:r>
          </a:p>
        </p:txBody>
      </p:sp>
      <p:sp>
        <p:nvSpPr>
          <p:cNvPr id="108561" name="Text Box 17"/>
          <p:cNvSpPr txBox="1">
            <a:spLocks noChangeArrowheads="1"/>
          </p:cNvSpPr>
          <p:nvPr/>
        </p:nvSpPr>
        <p:spPr bwMode="auto">
          <a:xfrm>
            <a:off x="457200" y="4602474"/>
            <a:ext cx="8686800" cy="1200329"/>
          </a:xfrm>
          <a:prstGeom prst="rect">
            <a:avLst/>
          </a:prstGeom>
          <a:noFill/>
          <a:ln w="9525">
            <a:noFill/>
            <a:miter lim="800000"/>
            <a:headEnd/>
            <a:tailEnd/>
          </a:ln>
          <a:effectLst/>
        </p:spPr>
        <p:txBody>
          <a:bodyPr>
            <a:spAutoFit/>
          </a:bodyPr>
          <a:lstStyle/>
          <a:p>
            <a:pPr>
              <a:spcBef>
                <a:spcPct val="50000"/>
              </a:spcBef>
              <a:defRPr/>
            </a:pPr>
            <a:r>
              <a:rPr lang="en-US" i="1" dirty="0"/>
              <a:t>[But the government may pass laws that are]</a:t>
            </a:r>
            <a:r>
              <a:rPr lang="en-US" i="1" dirty="0">
                <a:cs typeface="Times New Roman" pitchFamily="18" charset="0"/>
              </a:rPr>
              <a:t> reasonably required for the purpose of safeguarding the people of Ghana against the teaching … of a doctrine which … encourages disrespect for the nationhood of Ghana, the national symbols and emblems, or incites hatred against other members of the community</a:t>
            </a:r>
            <a:r>
              <a:rPr lang="en-US" i="1" dirty="0"/>
              <a:t> …</a:t>
            </a:r>
            <a:r>
              <a:rPr lang="en-US" i="1" dirty="0">
                <a:cs typeface="Times New Roman" pitchFamily="18" charset="0"/>
              </a:rPr>
              <a:t> </a:t>
            </a:r>
          </a:p>
        </p:txBody>
      </p:sp>
    </p:spTree>
    <p:extLst>
      <p:ext uri="{BB962C8B-B14F-4D97-AF65-F5344CB8AC3E}">
        <p14:creationId xmlns:p14="http://schemas.microsoft.com/office/powerpoint/2010/main" xmlns="" val="8272034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08546"/>
                                        </p:tgtEl>
                                        <p:attrNameLst>
                                          <p:attrName>style.visibility</p:attrName>
                                        </p:attrNameLst>
                                      </p:cBhvr>
                                      <p:to>
                                        <p:strVal val="visible"/>
                                      </p:to>
                                    </p:set>
                                    <p:anim calcmode="lin" valueType="num">
                                      <p:cBhvr>
                                        <p:cTn id="7" dur="500" fill="hold"/>
                                        <p:tgtEl>
                                          <p:spTgt spid="108546"/>
                                        </p:tgtEl>
                                        <p:attrNameLst>
                                          <p:attrName>ppt_w</p:attrName>
                                        </p:attrNameLst>
                                      </p:cBhvr>
                                      <p:tavLst>
                                        <p:tav tm="0">
                                          <p:val>
                                            <p:fltVal val="0"/>
                                          </p:val>
                                        </p:tav>
                                        <p:tav tm="100000">
                                          <p:val>
                                            <p:strVal val="#ppt_w"/>
                                          </p:val>
                                        </p:tav>
                                      </p:tavLst>
                                    </p:anim>
                                    <p:anim calcmode="lin" valueType="num">
                                      <p:cBhvr>
                                        <p:cTn id="8" dur="500" fill="hold"/>
                                        <p:tgtEl>
                                          <p:spTgt spid="108546"/>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272" fill="hold" nodeType="afterEffect">
                                  <p:stCondLst>
                                    <p:cond delay="0"/>
                                  </p:stCondLst>
                                  <p:childTnLst>
                                    <p:set>
                                      <p:cBhvr>
                                        <p:cTn id="11" dur="1" fill="hold">
                                          <p:stCondLst>
                                            <p:cond delay="0"/>
                                          </p:stCondLst>
                                        </p:cTn>
                                        <p:tgtEl>
                                          <p:spTgt spid="108551"/>
                                        </p:tgtEl>
                                        <p:attrNameLst>
                                          <p:attrName>style.visibility</p:attrName>
                                        </p:attrNameLst>
                                      </p:cBhvr>
                                      <p:to>
                                        <p:strVal val="visible"/>
                                      </p:to>
                                    </p:set>
                                    <p:anim calcmode="lin" valueType="num">
                                      <p:cBhvr>
                                        <p:cTn id="12" dur="500" fill="hold"/>
                                        <p:tgtEl>
                                          <p:spTgt spid="108551"/>
                                        </p:tgtEl>
                                        <p:attrNameLst>
                                          <p:attrName>ppt_w</p:attrName>
                                        </p:attrNameLst>
                                      </p:cBhvr>
                                      <p:tavLst>
                                        <p:tav tm="0">
                                          <p:val>
                                            <p:strVal val="2/3*#ppt_w"/>
                                          </p:val>
                                        </p:tav>
                                        <p:tav tm="100000">
                                          <p:val>
                                            <p:strVal val="#ppt_w"/>
                                          </p:val>
                                        </p:tav>
                                      </p:tavLst>
                                    </p:anim>
                                    <p:anim calcmode="lin" valueType="num">
                                      <p:cBhvr>
                                        <p:cTn id="13" dur="500" fill="hold"/>
                                        <p:tgtEl>
                                          <p:spTgt spid="108551"/>
                                        </p:tgtEl>
                                        <p:attrNameLst>
                                          <p:attrName>ppt_h</p:attrName>
                                        </p:attrNameLst>
                                      </p:cBhvr>
                                      <p:tavLst>
                                        <p:tav tm="0">
                                          <p:val>
                                            <p:strVal val="2/3*#ppt_h"/>
                                          </p:val>
                                        </p:tav>
                                        <p:tav tm="100000">
                                          <p:val>
                                            <p:strVal val="#ppt_h"/>
                                          </p:val>
                                        </p:tav>
                                      </p:tavLst>
                                    </p:anim>
                                  </p:childTnLst>
                                </p:cTn>
                              </p:par>
                            </p:childTnLst>
                          </p:cTn>
                        </p:par>
                        <p:par>
                          <p:cTn id="14" fill="hold" nodeType="afterGroup">
                            <p:stCondLst>
                              <p:cond delay="1000"/>
                            </p:stCondLst>
                            <p:childTnLst>
                              <p:par>
                                <p:cTn id="15" presetID="23" presetClass="entr" presetSubtype="288" fill="hold" nodeType="afterEffect">
                                  <p:stCondLst>
                                    <p:cond delay="0"/>
                                  </p:stCondLst>
                                  <p:childTnLst>
                                    <p:set>
                                      <p:cBhvr>
                                        <p:cTn id="16" dur="1" fill="hold">
                                          <p:stCondLst>
                                            <p:cond delay="0"/>
                                          </p:stCondLst>
                                        </p:cTn>
                                        <p:tgtEl>
                                          <p:spTgt spid="108559"/>
                                        </p:tgtEl>
                                        <p:attrNameLst>
                                          <p:attrName>style.visibility</p:attrName>
                                        </p:attrNameLst>
                                      </p:cBhvr>
                                      <p:to>
                                        <p:strVal val="visible"/>
                                      </p:to>
                                    </p:set>
                                    <p:anim calcmode="lin" valueType="num">
                                      <p:cBhvr>
                                        <p:cTn id="17" dur="500" fill="hold"/>
                                        <p:tgtEl>
                                          <p:spTgt spid="108559"/>
                                        </p:tgtEl>
                                        <p:attrNameLst>
                                          <p:attrName>ppt_w</p:attrName>
                                        </p:attrNameLst>
                                      </p:cBhvr>
                                      <p:tavLst>
                                        <p:tav tm="0">
                                          <p:val>
                                            <p:strVal val="4/3*#ppt_w"/>
                                          </p:val>
                                        </p:tav>
                                        <p:tav tm="100000">
                                          <p:val>
                                            <p:strVal val="#ppt_w"/>
                                          </p:val>
                                        </p:tav>
                                      </p:tavLst>
                                    </p:anim>
                                    <p:anim calcmode="lin" valueType="num">
                                      <p:cBhvr>
                                        <p:cTn id="18" dur="500" fill="hold"/>
                                        <p:tgtEl>
                                          <p:spTgt spid="108559"/>
                                        </p:tgtEl>
                                        <p:attrNameLst>
                                          <p:attrName>ppt_h</p:attrName>
                                        </p:attrNameLst>
                                      </p:cBhvr>
                                      <p:tavLst>
                                        <p:tav tm="0">
                                          <p:val>
                                            <p:strVal val="4/3*#ppt_h"/>
                                          </p:val>
                                        </p:tav>
                                        <p:tav tm="100000">
                                          <p:val>
                                            <p:strVal val="#ppt_h"/>
                                          </p:val>
                                        </p:tav>
                                      </p:tavLst>
                                    </p:anim>
                                  </p:childTnLst>
                                </p:cTn>
                              </p:par>
                            </p:childTnLst>
                          </p:cTn>
                        </p:par>
                        <p:par>
                          <p:cTn id="19" fill="hold" nodeType="afterGroup">
                            <p:stCondLst>
                              <p:cond delay="1500"/>
                            </p:stCondLst>
                            <p:childTnLst>
                              <p:par>
                                <p:cTn id="20" presetID="9" presetClass="entr" presetSubtype="0" fill="hold" grpId="0" nodeType="afterEffect">
                                  <p:stCondLst>
                                    <p:cond delay="0"/>
                                  </p:stCondLst>
                                  <p:childTnLst>
                                    <p:set>
                                      <p:cBhvr>
                                        <p:cTn id="21" dur="1" fill="hold">
                                          <p:stCondLst>
                                            <p:cond delay="0"/>
                                          </p:stCondLst>
                                        </p:cTn>
                                        <p:tgtEl>
                                          <p:spTgt spid="108547"/>
                                        </p:tgtEl>
                                        <p:attrNameLst>
                                          <p:attrName>style.visibility</p:attrName>
                                        </p:attrNameLst>
                                      </p:cBhvr>
                                      <p:to>
                                        <p:strVal val="visible"/>
                                      </p:to>
                                    </p:set>
                                    <p:animEffect transition="in" filter="dissolve">
                                      <p:cBhvr>
                                        <p:cTn id="22" dur="500"/>
                                        <p:tgtEl>
                                          <p:spTgt spid="108547"/>
                                        </p:tgtEl>
                                      </p:cBhvr>
                                    </p:animEffect>
                                  </p:childTnLst>
                                </p:cTn>
                              </p:par>
                            </p:childTnLst>
                          </p:cTn>
                        </p:par>
                        <p:par>
                          <p:cTn id="23" fill="hold" nodeType="afterGroup">
                            <p:stCondLst>
                              <p:cond delay="2000"/>
                            </p:stCondLst>
                            <p:childTnLst>
                              <p:par>
                                <p:cTn id="24" presetID="12" presetClass="entr" presetSubtype="8" fill="hold" nodeType="afterEffect">
                                  <p:stCondLst>
                                    <p:cond delay="0"/>
                                  </p:stCondLst>
                                  <p:childTnLst>
                                    <p:set>
                                      <p:cBhvr>
                                        <p:cTn id="25" dur="1" fill="hold">
                                          <p:stCondLst>
                                            <p:cond delay="0"/>
                                          </p:stCondLst>
                                        </p:cTn>
                                        <p:tgtEl>
                                          <p:spTgt spid="108553"/>
                                        </p:tgtEl>
                                        <p:attrNameLst>
                                          <p:attrName>style.visibility</p:attrName>
                                        </p:attrNameLst>
                                      </p:cBhvr>
                                      <p:to>
                                        <p:strVal val="visible"/>
                                      </p:to>
                                    </p:set>
                                    <p:animEffect transition="in" filter="slide(fromLeft)">
                                      <p:cBhvr>
                                        <p:cTn id="26" dur="500"/>
                                        <p:tgtEl>
                                          <p:spTgt spid="108553"/>
                                        </p:tgtEl>
                                      </p:cBhvr>
                                    </p:animEffect>
                                  </p:childTnLst>
                                </p:cTn>
                              </p:par>
                            </p:childTnLst>
                          </p:cTn>
                        </p:par>
                        <p:par>
                          <p:cTn id="27" fill="hold" nodeType="afterGroup">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08548"/>
                                        </p:tgtEl>
                                        <p:attrNameLst>
                                          <p:attrName>style.visibility</p:attrName>
                                        </p:attrNameLst>
                                      </p:cBhvr>
                                      <p:to>
                                        <p:strVal val="visible"/>
                                      </p:to>
                                    </p:set>
                                    <p:animEffect transition="in" filter="wipe(left)">
                                      <p:cBhvr>
                                        <p:cTn id="30" dur="500"/>
                                        <p:tgtEl>
                                          <p:spTgt spid="108548"/>
                                        </p:tgtEl>
                                      </p:cBhvr>
                                    </p:animEffect>
                                  </p:childTnLst>
                                </p:cTn>
                              </p:par>
                            </p:childTnLst>
                          </p:cTn>
                        </p:par>
                        <p:par>
                          <p:cTn id="31" fill="hold" nodeType="afterGroup">
                            <p:stCondLst>
                              <p:cond delay="3000"/>
                            </p:stCondLst>
                            <p:childTnLst>
                              <p:par>
                                <p:cTn id="32" presetID="9" presetClass="entr" presetSubtype="0" fill="hold" grpId="0" nodeType="afterEffect">
                                  <p:stCondLst>
                                    <p:cond delay="0"/>
                                  </p:stCondLst>
                                  <p:childTnLst>
                                    <p:set>
                                      <p:cBhvr>
                                        <p:cTn id="33" dur="1" fill="hold">
                                          <p:stCondLst>
                                            <p:cond delay="0"/>
                                          </p:stCondLst>
                                        </p:cTn>
                                        <p:tgtEl>
                                          <p:spTgt spid="108550"/>
                                        </p:tgtEl>
                                        <p:attrNameLst>
                                          <p:attrName>style.visibility</p:attrName>
                                        </p:attrNameLst>
                                      </p:cBhvr>
                                      <p:to>
                                        <p:strVal val="visible"/>
                                      </p:to>
                                    </p:set>
                                    <p:animEffect transition="in" filter="dissolve">
                                      <p:cBhvr>
                                        <p:cTn id="34" dur="500"/>
                                        <p:tgtEl>
                                          <p:spTgt spid="108550"/>
                                        </p:tgtEl>
                                      </p:cBhvr>
                                    </p:animEffect>
                                  </p:childTnLst>
                                </p:cTn>
                              </p:par>
                            </p:childTnLst>
                          </p:cTn>
                        </p:par>
                        <p:par>
                          <p:cTn id="35" fill="hold" nodeType="afterGroup">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08549"/>
                                        </p:tgtEl>
                                        <p:attrNameLst>
                                          <p:attrName>style.visibility</p:attrName>
                                        </p:attrNameLst>
                                      </p:cBhvr>
                                      <p:to>
                                        <p:strVal val="visible"/>
                                      </p:to>
                                    </p:set>
                                    <p:animEffect transition="in" filter="wipe(left)">
                                      <p:cBhvr>
                                        <p:cTn id="38" dur="500"/>
                                        <p:tgtEl>
                                          <p:spTgt spid="108549"/>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08560"/>
                                        </p:tgtEl>
                                        <p:attrNameLst>
                                          <p:attrName>style.visibility</p:attrName>
                                        </p:attrNameLst>
                                      </p:cBhvr>
                                      <p:to>
                                        <p:strVal val="visible"/>
                                      </p:to>
                                    </p:set>
                                    <p:animEffect transition="in" filter="dissolve">
                                      <p:cBhvr>
                                        <p:cTn id="43" dur="500"/>
                                        <p:tgtEl>
                                          <p:spTgt spid="108560"/>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108561"/>
                                        </p:tgtEl>
                                        <p:attrNameLst>
                                          <p:attrName>style.visibility</p:attrName>
                                        </p:attrNameLst>
                                      </p:cBhvr>
                                      <p:to>
                                        <p:strVal val="visible"/>
                                      </p:to>
                                    </p:set>
                                    <p:animEffect transition="in" filter="dissolve">
                                      <p:cBhvr>
                                        <p:cTn id="48" dur="500"/>
                                        <p:tgtEl>
                                          <p:spTgt spid="108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autoUpdateAnimBg="0"/>
      <p:bldP spid="108547" grpId="0" autoUpdateAnimBg="0"/>
      <p:bldP spid="108548" grpId="0" autoUpdateAnimBg="0"/>
      <p:bldP spid="108549" grpId="0" autoUpdateAnimBg="0"/>
      <p:bldP spid="108550" grpId="0" autoUpdateAnimBg="0"/>
      <p:bldP spid="108560" grpId="0" autoUpdateAnimBg="0"/>
      <p:bldP spid="108561"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4D80C"/>
                </a:solidFill>
                <a:effectLst>
                  <a:outerShdw blurRad="38100" dist="38100" dir="2700000" algn="tl">
                    <a:srgbClr val="000000"/>
                  </a:outerShdw>
                </a:effectLst>
                <a:latin typeface="Britannic Bold" pitchFamily="34" charset="0"/>
              </a:rPr>
              <a:t>COMPARE IT!</a:t>
            </a:r>
          </a:p>
        </p:txBody>
      </p:sp>
      <p:sp>
        <p:nvSpPr>
          <p:cNvPr id="109571" name="Text Box 3"/>
          <p:cNvSpPr txBox="1">
            <a:spLocks noChangeArrowheads="1"/>
          </p:cNvSpPr>
          <p:nvPr/>
        </p:nvSpPr>
        <p:spPr bwMode="auto">
          <a:xfrm>
            <a:off x="2743200" y="762000"/>
            <a:ext cx="39624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Freedom of the Press</a:t>
            </a:r>
          </a:p>
        </p:txBody>
      </p:sp>
      <p:sp>
        <p:nvSpPr>
          <p:cNvPr id="109572" name="Text Box 4"/>
          <p:cNvSpPr txBox="1">
            <a:spLocks noChangeArrowheads="1"/>
          </p:cNvSpPr>
          <p:nvPr/>
        </p:nvSpPr>
        <p:spPr bwMode="auto">
          <a:xfrm>
            <a:off x="381000" y="1414968"/>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a:t>The </a:t>
            </a:r>
            <a:r>
              <a:rPr lang="en-US" sz="2400" b="1" u="sng">
                <a:solidFill>
                  <a:srgbClr val="0000FF"/>
                </a:solidFill>
              </a:rPr>
              <a:t>Unit</a:t>
            </a:r>
            <a:r>
              <a:rPr lang="en-US" sz="2400" b="1" u="sng"/>
              <a:t>ed </a:t>
            </a:r>
            <a:r>
              <a:rPr lang="en-US" sz="2400" b="1" u="sng">
                <a:solidFill>
                  <a:srgbClr val="FF0000"/>
                </a:solidFill>
              </a:rPr>
              <a:t>St</a:t>
            </a:r>
            <a:r>
              <a:rPr lang="en-US" sz="2400" b="1" u="sng"/>
              <a:t>at</a:t>
            </a:r>
            <a:r>
              <a:rPr lang="en-US" sz="2400" b="1" u="sng">
                <a:solidFill>
                  <a:srgbClr val="FF0000"/>
                </a:solidFill>
              </a:rPr>
              <a:t>es</a:t>
            </a:r>
            <a:r>
              <a:rPr lang="en-US" sz="2400" b="1" u="sng"/>
              <a:t> Constitution says:</a:t>
            </a:r>
          </a:p>
        </p:txBody>
      </p:sp>
      <p:sp>
        <p:nvSpPr>
          <p:cNvPr id="109573" name="Text Box 5"/>
          <p:cNvSpPr txBox="1">
            <a:spLocks noChangeArrowheads="1"/>
          </p:cNvSpPr>
          <p:nvPr/>
        </p:nvSpPr>
        <p:spPr bwMode="auto">
          <a:xfrm>
            <a:off x="457200" y="2024568"/>
            <a:ext cx="8229600" cy="762000"/>
          </a:xfrm>
          <a:prstGeom prst="rect">
            <a:avLst/>
          </a:prstGeom>
          <a:noFill/>
          <a:ln w="9525">
            <a:noFill/>
            <a:miter lim="800000"/>
            <a:headEnd/>
            <a:tailEnd/>
          </a:ln>
          <a:effectLst/>
        </p:spPr>
        <p:txBody>
          <a:bodyPr>
            <a:spAutoFit/>
          </a:bodyPr>
          <a:lstStyle/>
          <a:p>
            <a:pPr>
              <a:spcBef>
                <a:spcPct val="50000"/>
              </a:spcBef>
              <a:defRPr/>
            </a:pPr>
            <a:r>
              <a:rPr lang="en-US" sz="2200" i="1"/>
              <a:t>“Congress shall make no law…abridging the freedom.. of the press…”</a:t>
            </a:r>
          </a:p>
        </p:txBody>
      </p:sp>
      <p:sp>
        <p:nvSpPr>
          <p:cNvPr id="109574" name="Text Box 6"/>
          <p:cNvSpPr txBox="1">
            <a:spLocks noChangeArrowheads="1"/>
          </p:cNvSpPr>
          <p:nvPr/>
        </p:nvSpPr>
        <p:spPr bwMode="auto">
          <a:xfrm>
            <a:off x="381000" y="3853368"/>
            <a:ext cx="8763000" cy="1107996"/>
          </a:xfrm>
          <a:prstGeom prst="rect">
            <a:avLst/>
          </a:prstGeom>
          <a:noFill/>
          <a:ln w="9525">
            <a:noFill/>
            <a:miter lim="800000"/>
            <a:headEnd/>
            <a:tailEnd/>
          </a:ln>
          <a:effectLst/>
        </p:spPr>
        <p:txBody>
          <a:bodyPr>
            <a:spAutoFit/>
          </a:bodyPr>
          <a:lstStyle/>
          <a:p>
            <a:pPr>
              <a:spcBef>
                <a:spcPct val="50000"/>
              </a:spcBef>
              <a:defRPr/>
            </a:pPr>
            <a:r>
              <a:rPr lang="en-US" sz="2200" i="1">
                <a:cs typeface="Times New Roman" pitchFamily="18" charset="0"/>
              </a:rPr>
              <a:t>“All persons shall have the right to freedom of speech and expression, which shall include freedom of the press and other media…”  </a:t>
            </a:r>
          </a:p>
        </p:txBody>
      </p:sp>
      <p:pic>
        <p:nvPicPr>
          <p:cNvPr id="50183"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9576"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315200" y="228600"/>
            <a:ext cx="1462088" cy="1095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0185" name="Picture 4" descr="ghana.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14400" y="609600"/>
            <a:ext cx="990600"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9580" name="Text Box 12"/>
          <p:cNvSpPr txBox="1">
            <a:spLocks noChangeArrowheads="1"/>
          </p:cNvSpPr>
          <p:nvPr/>
        </p:nvSpPr>
        <p:spPr bwMode="auto">
          <a:xfrm>
            <a:off x="381000" y="3167568"/>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a:solidFill>
                  <a:srgbClr val="FF0000"/>
                </a:solidFill>
              </a:rPr>
              <a:t>Gh</a:t>
            </a:r>
            <a:r>
              <a:rPr lang="en-US" sz="2400" b="1" u="sng">
                <a:solidFill>
                  <a:srgbClr val="F4D80C"/>
                </a:solidFill>
              </a:rPr>
              <a:t>an</a:t>
            </a:r>
            <a:r>
              <a:rPr lang="en-US" sz="2400" b="1" u="sng">
                <a:solidFill>
                  <a:srgbClr val="00CC00"/>
                </a:solidFill>
              </a:rPr>
              <a:t>a’s</a:t>
            </a:r>
            <a:r>
              <a:rPr lang="en-US" sz="2400" b="1" u="sng"/>
              <a:t> Constitution says:</a:t>
            </a:r>
          </a:p>
        </p:txBody>
      </p:sp>
      <p:sp>
        <p:nvSpPr>
          <p:cNvPr id="109581" name="Text Box 13"/>
          <p:cNvSpPr txBox="1">
            <a:spLocks noChangeArrowheads="1"/>
          </p:cNvSpPr>
          <p:nvPr/>
        </p:nvSpPr>
        <p:spPr bwMode="auto">
          <a:xfrm>
            <a:off x="1219200" y="5224968"/>
            <a:ext cx="457200" cy="457200"/>
          </a:xfrm>
          <a:prstGeom prst="rect">
            <a:avLst/>
          </a:prstGeom>
          <a:noFill/>
          <a:ln w="9525">
            <a:noFill/>
            <a:miter lim="800000"/>
            <a:headEnd/>
            <a:tailEnd/>
          </a:ln>
          <a:effectLst/>
        </p:spPr>
        <p:txBody>
          <a:bodyPr>
            <a:spAutoFit/>
          </a:bodyPr>
          <a:lstStyle/>
          <a:p>
            <a:pPr>
              <a:spcBef>
                <a:spcPct val="50000"/>
              </a:spcBef>
              <a:defRPr/>
            </a:pPr>
            <a:r>
              <a:rPr lang="en-US" sz="2400">
                <a:sym typeface="Wingdings" pitchFamily="2" charset="2"/>
              </a:rPr>
              <a:t></a:t>
            </a:r>
            <a:endParaRPr lang="en-US" sz="2400"/>
          </a:p>
        </p:txBody>
      </p:sp>
      <p:sp>
        <p:nvSpPr>
          <p:cNvPr id="109582" name="Text Box 14"/>
          <p:cNvSpPr txBox="1">
            <a:spLocks noChangeArrowheads="1"/>
          </p:cNvSpPr>
          <p:nvPr/>
        </p:nvSpPr>
        <p:spPr bwMode="auto">
          <a:xfrm>
            <a:off x="1600200" y="5224968"/>
            <a:ext cx="6172200" cy="762000"/>
          </a:xfrm>
          <a:prstGeom prst="rect">
            <a:avLst/>
          </a:prstGeom>
          <a:noFill/>
          <a:ln w="9525">
            <a:noFill/>
            <a:miter lim="800000"/>
            <a:headEnd/>
            <a:tailEnd/>
          </a:ln>
          <a:effectLst/>
        </p:spPr>
        <p:txBody>
          <a:bodyPr>
            <a:spAutoFit/>
          </a:bodyPr>
          <a:lstStyle/>
          <a:p>
            <a:pPr>
              <a:spcBef>
                <a:spcPct val="50000"/>
              </a:spcBef>
              <a:defRPr/>
            </a:pPr>
            <a:r>
              <a:rPr lang="en-US" sz="2200"/>
              <a:t>The same restrictions for freedom of speech also apply to freedom of the press </a:t>
            </a:r>
          </a:p>
        </p:txBody>
      </p:sp>
    </p:spTree>
    <p:extLst>
      <p:ext uri="{BB962C8B-B14F-4D97-AF65-F5344CB8AC3E}">
        <p14:creationId xmlns:p14="http://schemas.microsoft.com/office/powerpoint/2010/main" xmlns="" val="26695382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9571"/>
                                        </p:tgtEl>
                                        <p:attrNameLst>
                                          <p:attrName>style.visibility</p:attrName>
                                        </p:attrNameLst>
                                      </p:cBhvr>
                                      <p:to>
                                        <p:strVal val="visible"/>
                                      </p:to>
                                    </p:set>
                                    <p:animEffect transition="in" filter="dissolve">
                                      <p:cBhvr>
                                        <p:cTn id="7" dur="500"/>
                                        <p:tgtEl>
                                          <p:spTgt spid="109571"/>
                                        </p:tgtEl>
                                      </p:cBhvr>
                                    </p:animEffect>
                                  </p:childTnLst>
                                </p:cTn>
                              </p:par>
                            </p:childTnLst>
                          </p:cTn>
                        </p:par>
                        <p:par>
                          <p:cTn id="8" fill="hold" nodeType="afterGroup">
                            <p:stCondLst>
                              <p:cond delay="500"/>
                            </p:stCondLst>
                            <p:childTnLst>
                              <p:par>
                                <p:cTn id="9" presetID="15" presetClass="entr" presetSubtype="0" fill="hold" nodeType="afterEffect">
                                  <p:stCondLst>
                                    <p:cond delay="0"/>
                                  </p:stCondLst>
                                  <p:childTnLst>
                                    <p:set>
                                      <p:cBhvr>
                                        <p:cTn id="10" dur="1" fill="hold">
                                          <p:stCondLst>
                                            <p:cond delay="0"/>
                                          </p:stCondLst>
                                        </p:cTn>
                                        <p:tgtEl>
                                          <p:spTgt spid="109576"/>
                                        </p:tgtEl>
                                        <p:attrNameLst>
                                          <p:attrName>style.visibility</p:attrName>
                                        </p:attrNameLst>
                                      </p:cBhvr>
                                      <p:to>
                                        <p:strVal val="visible"/>
                                      </p:to>
                                    </p:set>
                                    <p:anim calcmode="lin" valueType="num">
                                      <p:cBhvr>
                                        <p:cTn id="11" dur="1000" fill="hold"/>
                                        <p:tgtEl>
                                          <p:spTgt spid="109576"/>
                                        </p:tgtEl>
                                        <p:attrNameLst>
                                          <p:attrName>ppt_w</p:attrName>
                                        </p:attrNameLst>
                                      </p:cBhvr>
                                      <p:tavLst>
                                        <p:tav tm="0">
                                          <p:val>
                                            <p:fltVal val="0"/>
                                          </p:val>
                                        </p:tav>
                                        <p:tav tm="100000">
                                          <p:val>
                                            <p:strVal val="#ppt_w"/>
                                          </p:val>
                                        </p:tav>
                                      </p:tavLst>
                                    </p:anim>
                                    <p:anim calcmode="lin" valueType="num">
                                      <p:cBhvr>
                                        <p:cTn id="12" dur="1000" fill="hold"/>
                                        <p:tgtEl>
                                          <p:spTgt spid="109576"/>
                                        </p:tgtEl>
                                        <p:attrNameLst>
                                          <p:attrName>ppt_h</p:attrName>
                                        </p:attrNameLst>
                                      </p:cBhvr>
                                      <p:tavLst>
                                        <p:tav tm="0">
                                          <p:val>
                                            <p:fltVal val="0"/>
                                          </p:val>
                                        </p:tav>
                                        <p:tav tm="100000">
                                          <p:val>
                                            <p:strVal val="#ppt_h"/>
                                          </p:val>
                                        </p:tav>
                                      </p:tavLst>
                                    </p:anim>
                                    <p:anim calcmode="lin" valueType="num">
                                      <p:cBhvr>
                                        <p:cTn id="13" dur="1000" fill="hold"/>
                                        <p:tgtEl>
                                          <p:spTgt spid="10957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09576"/>
                                        </p:tgtEl>
                                        <p:attrNameLst>
                                          <p:attrName>ppt_y</p:attrName>
                                        </p:attrNameLst>
                                      </p:cBhvr>
                                      <p:tavLst>
                                        <p:tav tm="0" fmla="#ppt_y+(sin(-2*pi*(1-$))*-#ppt_x+cos(-2*pi*(1-$))*(1-#ppt_y))*(1-$)">
                                          <p:val>
                                            <p:fltVal val="0"/>
                                          </p:val>
                                        </p:tav>
                                        <p:tav tm="100000">
                                          <p:val>
                                            <p:fltVal val="1"/>
                                          </p:val>
                                        </p:tav>
                                      </p:tavLst>
                                    </p:anim>
                                  </p:childTnLst>
                                </p:cTn>
                              </p:par>
                            </p:childTnLst>
                          </p:cTn>
                        </p:par>
                        <p:par>
                          <p:cTn id="15" fill="hold" nodeType="afterGroup">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109572"/>
                                        </p:tgtEl>
                                        <p:attrNameLst>
                                          <p:attrName>style.visibility</p:attrName>
                                        </p:attrNameLst>
                                      </p:cBhvr>
                                      <p:to>
                                        <p:strVal val="visible"/>
                                      </p:to>
                                    </p:set>
                                    <p:animEffect transition="in" filter="wipe(left)">
                                      <p:cBhvr>
                                        <p:cTn id="18" dur="500"/>
                                        <p:tgtEl>
                                          <p:spTgt spid="109572"/>
                                        </p:tgtEl>
                                      </p:cBhvr>
                                    </p:animEffect>
                                  </p:childTnLst>
                                </p:cTn>
                              </p:par>
                            </p:childTnLst>
                          </p:cTn>
                        </p:par>
                        <p:par>
                          <p:cTn id="19" fill="hold" nodeType="afterGroup">
                            <p:stCondLst>
                              <p:cond delay="2000"/>
                            </p:stCondLst>
                            <p:childTnLst>
                              <p:par>
                                <p:cTn id="20" presetID="9" presetClass="entr" presetSubtype="0" fill="hold" grpId="0" nodeType="afterEffect">
                                  <p:stCondLst>
                                    <p:cond delay="0"/>
                                  </p:stCondLst>
                                  <p:childTnLst>
                                    <p:set>
                                      <p:cBhvr>
                                        <p:cTn id="21" dur="1" fill="hold">
                                          <p:stCondLst>
                                            <p:cond delay="0"/>
                                          </p:stCondLst>
                                        </p:cTn>
                                        <p:tgtEl>
                                          <p:spTgt spid="109573"/>
                                        </p:tgtEl>
                                        <p:attrNameLst>
                                          <p:attrName>style.visibility</p:attrName>
                                        </p:attrNameLst>
                                      </p:cBhvr>
                                      <p:to>
                                        <p:strVal val="visible"/>
                                      </p:to>
                                    </p:set>
                                    <p:animEffect transition="in" filter="dissolve">
                                      <p:cBhvr>
                                        <p:cTn id="22" dur="500"/>
                                        <p:tgtEl>
                                          <p:spTgt spid="109573"/>
                                        </p:tgtEl>
                                      </p:cBhvr>
                                    </p:animEffect>
                                  </p:childTnLst>
                                </p:cTn>
                              </p:par>
                            </p:childTnLst>
                          </p:cTn>
                        </p:par>
                        <p:par>
                          <p:cTn id="23" fill="hold" nodeType="afterGroup">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09580"/>
                                        </p:tgtEl>
                                        <p:attrNameLst>
                                          <p:attrName>style.visibility</p:attrName>
                                        </p:attrNameLst>
                                      </p:cBhvr>
                                      <p:to>
                                        <p:strVal val="visible"/>
                                      </p:to>
                                    </p:set>
                                    <p:animEffect transition="in" filter="wipe(left)">
                                      <p:cBhvr>
                                        <p:cTn id="26" dur="500"/>
                                        <p:tgtEl>
                                          <p:spTgt spid="10958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09574"/>
                                        </p:tgtEl>
                                        <p:attrNameLst>
                                          <p:attrName>style.visibility</p:attrName>
                                        </p:attrNameLst>
                                      </p:cBhvr>
                                      <p:to>
                                        <p:strVal val="visible"/>
                                      </p:to>
                                    </p:set>
                                    <p:animEffect transition="in" filter="dissolve">
                                      <p:cBhvr>
                                        <p:cTn id="31" dur="500"/>
                                        <p:tgtEl>
                                          <p:spTgt spid="109574"/>
                                        </p:tgtEl>
                                      </p:cBhvr>
                                    </p:animEffect>
                                  </p:childTnLst>
                                </p:cTn>
                              </p:par>
                            </p:childTnLst>
                          </p:cTn>
                        </p:par>
                        <p:par>
                          <p:cTn id="32" fill="hold" nodeType="afterGroup">
                            <p:stCondLst>
                              <p:cond delay="500"/>
                            </p:stCondLst>
                            <p:childTnLst>
                              <p:par>
                                <p:cTn id="33" presetID="12" presetClass="entr" presetSubtype="8" fill="hold" grpId="0" nodeType="afterEffect">
                                  <p:stCondLst>
                                    <p:cond delay="0"/>
                                  </p:stCondLst>
                                  <p:childTnLst>
                                    <p:set>
                                      <p:cBhvr>
                                        <p:cTn id="34" dur="1" fill="hold">
                                          <p:stCondLst>
                                            <p:cond delay="0"/>
                                          </p:stCondLst>
                                        </p:cTn>
                                        <p:tgtEl>
                                          <p:spTgt spid="109581"/>
                                        </p:tgtEl>
                                        <p:attrNameLst>
                                          <p:attrName>style.visibility</p:attrName>
                                        </p:attrNameLst>
                                      </p:cBhvr>
                                      <p:to>
                                        <p:strVal val="visible"/>
                                      </p:to>
                                    </p:set>
                                    <p:animEffect transition="in" filter="slide(fromLeft)">
                                      <p:cBhvr>
                                        <p:cTn id="35" dur="500"/>
                                        <p:tgtEl>
                                          <p:spTgt spid="109581"/>
                                        </p:tgtEl>
                                      </p:cBhvr>
                                    </p:animEffect>
                                  </p:childTnLst>
                                </p:cTn>
                              </p:par>
                            </p:childTnLst>
                          </p:cTn>
                        </p:par>
                        <p:par>
                          <p:cTn id="36" fill="hold" nodeType="afterGroup">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109582"/>
                                        </p:tgtEl>
                                        <p:attrNameLst>
                                          <p:attrName>style.visibility</p:attrName>
                                        </p:attrNameLst>
                                      </p:cBhvr>
                                      <p:to>
                                        <p:strVal val="visible"/>
                                      </p:to>
                                    </p:set>
                                    <p:animEffect transition="in" filter="wipe(left)">
                                      <p:cBhvr>
                                        <p:cTn id="39" dur="500"/>
                                        <p:tgtEl>
                                          <p:spTgt spid="109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autoUpdateAnimBg="0"/>
      <p:bldP spid="109572" grpId="0" autoUpdateAnimBg="0"/>
      <p:bldP spid="109573" grpId="0" autoUpdateAnimBg="0"/>
      <p:bldP spid="109574" grpId="0" autoUpdateAnimBg="0"/>
      <p:bldP spid="109580" grpId="0" autoUpdateAnimBg="0"/>
      <p:bldP spid="109581" grpId="0" autoUpdateAnimBg="0"/>
      <p:bldP spid="109582"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ext Box 3"/>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4D80C"/>
                </a:solidFill>
                <a:effectLst>
                  <a:outerShdw blurRad="38100" dist="38100" dir="2700000" algn="tl">
                    <a:srgbClr val="000000"/>
                  </a:outerShdw>
                </a:effectLst>
                <a:latin typeface="Britannic Bold" pitchFamily="34" charset="0"/>
              </a:rPr>
              <a:t>COMPARE IT!</a:t>
            </a:r>
          </a:p>
        </p:txBody>
      </p:sp>
      <p:sp>
        <p:nvSpPr>
          <p:cNvPr id="110596" name="Text Box 4"/>
          <p:cNvSpPr txBox="1">
            <a:spLocks noChangeArrowheads="1"/>
          </p:cNvSpPr>
          <p:nvPr/>
        </p:nvSpPr>
        <p:spPr bwMode="auto">
          <a:xfrm>
            <a:off x="2819400" y="762000"/>
            <a:ext cx="36576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Freedom of Religion</a:t>
            </a:r>
          </a:p>
        </p:txBody>
      </p:sp>
      <p:sp>
        <p:nvSpPr>
          <p:cNvPr id="110597" name="Text Box 5"/>
          <p:cNvSpPr txBox="1">
            <a:spLocks noChangeArrowheads="1"/>
          </p:cNvSpPr>
          <p:nvPr/>
        </p:nvSpPr>
        <p:spPr bwMode="auto">
          <a:xfrm>
            <a:off x="381000" y="1905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a:t>The </a:t>
            </a:r>
            <a:r>
              <a:rPr lang="en-US" sz="2400" b="1" u="sng">
                <a:solidFill>
                  <a:srgbClr val="0000FF"/>
                </a:solidFill>
              </a:rPr>
              <a:t>Unit</a:t>
            </a:r>
            <a:r>
              <a:rPr lang="en-US" sz="2400" b="1" u="sng"/>
              <a:t>ed </a:t>
            </a:r>
            <a:r>
              <a:rPr lang="en-US" sz="2400" b="1" u="sng">
                <a:solidFill>
                  <a:srgbClr val="FF0000"/>
                </a:solidFill>
              </a:rPr>
              <a:t>St</a:t>
            </a:r>
            <a:r>
              <a:rPr lang="en-US" sz="2400" b="1" u="sng"/>
              <a:t>at</a:t>
            </a:r>
            <a:r>
              <a:rPr lang="en-US" sz="2400" b="1" u="sng">
                <a:solidFill>
                  <a:srgbClr val="FF0000"/>
                </a:solidFill>
              </a:rPr>
              <a:t>es</a:t>
            </a:r>
            <a:r>
              <a:rPr lang="en-US" sz="2400" b="1" u="sng"/>
              <a:t> Constitution says:</a:t>
            </a:r>
          </a:p>
        </p:txBody>
      </p:sp>
      <p:sp>
        <p:nvSpPr>
          <p:cNvPr id="110598" name="Text Box 6"/>
          <p:cNvSpPr txBox="1">
            <a:spLocks noChangeArrowheads="1"/>
          </p:cNvSpPr>
          <p:nvPr/>
        </p:nvSpPr>
        <p:spPr bwMode="auto">
          <a:xfrm>
            <a:off x="457200" y="2590800"/>
            <a:ext cx="8229600" cy="762000"/>
          </a:xfrm>
          <a:prstGeom prst="rect">
            <a:avLst/>
          </a:prstGeom>
          <a:noFill/>
          <a:ln w="9525">
            <a:noFill/>
            <a:miter lim="800000"/>
            <a:headEnd/>
            <a:tailEnd/>
          </a:ln>
          <a:effectLst/>
        </p:spPr>
        <p:txBody>
          <a:bodyPr>
            <a:spAutoFit/>
          </a:bodyPr>
          <a:lstStyle/>
          <a:p>
            <a:pPr>
              <a:spcBef>
                <a:spcPct val="50000"/>
              </a:spcBef>
              <a:defRPr/>
            </a:pPr>
            <a:r>
              <a:rPr lang="en-US" sz="2200" i="1"/>
              <a:t>“Congress shall make no law respecting an establishment of religion, or prohibiting the free exercise thereof…”</a:t>
            </a:r>
          </a:p>
        </p:txBody>
      </p:sp>
      <p:sp>
        <p:nvSpPr>
          <p:cNvPr id="110599" name="Text Box 7"/>
          <p:cNvSpPr txBox="1">
            <a:spLocks noChangeArrowheads="1"/>
          </p:cNvSpPr>
          <p:nvPr/>
        </p:nvSpPr>
        <p:spPr bwMode="auto">
          <a:xfrm>
            <a:off x="457200" y="4419600"/>
            <a:ext cx="7772400" cy="762000"/>
          </a:xfrm>
          <a:prstGeom prst="rect">
            <a:avLst/>
          </a:prstGeom>
          <a:noFill/>
          <a:ln w="9525">
            <a:noFill/>
            <a:miter lim="800000"/>
            <a:headEnd/>
            <a:tailEnd/>
          </a:ln>
          <a:effectLst/>
        </p:spPr>
        <p:txBody>
          <a:bodyPr>
            <a:spAutoFit/>
          </a:bodyPr>
          <a:lstStyle/>
          <a:p>
            <a:pPr>
              <a:spcBef>
                <a:spcPct val="50000"/>
              </a:spcBef>
              <a:defRPr/>
            </a:pPr>
            <a:r>
              <a:rPr lang="en-US" sz="2200" i="1"/>
              <a:t>“</a:t>
            </a:r>
            <a:r>
              <a:rPr lang="en-US" sz="2200" i="1">
                <a:cs typeface="Times New Roman" pitchFamily="18" charset="0"/>
              </a:rPr>
              <a:t>All persons shall have the right to freedom to practice any religion and to manifest such practice…”</a:t>
            </a:r>
            <a:r>
              <a:rPr lang="en-US" sz="2200" i="1"/>
              <a:t> </a:t>
            </a:r>
          </a:p>
        </p:txBody>
      </p:sp>
      <p:pic>
        <p:nvPicPr>
          <p:cNvPr id="51207" name="Picture 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08" name="Rectangle 9"/>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51209" name="Rectangle 11"/>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51210" name="Rectangle 14"/>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pic>
        <p:nvPicPr>
          <p:cNvPr id="51211" name="Picture 4" descr="ghana.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14400" y="609600"/>
            <a:ext cx="990600"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0613" name="Text Box 21"/>
          <p:cNvSpPr txBox="1">
            <a:spLocks noChangeArrowheads="1"/>
          </p:cNvSpPr>
          <p:nvPr/>
        </p:nvSpPr>
        <p:spPr bwMode="auto">
          <a:xfrm>
            <a:off x="381000" y="35814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a:solidFill>
                  <a:srgbClr val="FF0000"/>
                </a:solidFill>
              </a:rPr>
              <a:t>Gh</a:t>
            </a:r>
            <a:r>
              <a:rPr lang="en-US" sz="2400" b="1" u="sng">
                <a:solidFill>
                  <a:srgbClr val="F4D80C"/>
                </a:solidFill>
              </a:rPr>
              <a:t>an</a:t>
            </a:r>
            <a:r>
              <a:rPr lang="en-US" sz="2400" b="1" u="sng">
                <a:solidFill>
                  <a:srgbClr val="00CC00"/>
                </a:solidFill>
              </a:rPr>
              <a:t>a’s</a:t>
            </a:r>
            <a:r>
              <a:rPr lang="en-US" sz="2400" b="1" u="sng"/>
              <a:t> Constitution says:</a:t>
            </a:r>
          </a:p>
        </p:txBody>
      </p:sp>
      <p:grpSp>
        <p:nvGrpSpPr>
          <p:cNvPr id="2" name="Group 18"/>
          <p:cNvGrpSpPr/>
          <p:nvPr/>
        </p:nvGrpSpPr>
        <p:grpSpPr>
          <a:xfrm>
            <a:off x="7010400" y="304800"/>
            <a:ext cx="1557824" cy="1411851"/>
            <a:chOff x="1295400" y="152400"/>
            <a:chExt cx="1557824" cy="1411851"/>
          </a:xfrm>
          <a:solidFill>
            <a:schemeClr val="accent2"/>
          </a:solidFill>
        </p:grpSpPr>
        <p:grpSp>
          <p:nvGrpSpPr>
            <p:cNvPr id="3" name="Group 10"/>
            <p:cNvGrpSpPr/>
            <p:nvPr/>
          </p:nvGrpSpPr>
          <p:grpSpPr>
            <a:xfrm>
              <a:off x="1295400" y="533400"/>
              <a:ext cx="533399" cy="609600"/>
              <a:chOff x="914401" y="381000"/>
              <a:chExt cx="914400" cy="990600"/>
            </a:xfrm>
            <a:grpFill/>
          </p:grpSpPr>
          <p:sp>
            <p:nvSpPr>
              <p:cNvPr id="26" name="Isosceles Triangle 25"/>
              <p:cNvSpPr/>
              <p:nvPr/>
            </p:nvSpPr>
            <p:spPr>
              <a:xfrm>
                <a:off x="914401" y="381000"/>
                <a:ext cx="914400" cy="762000"/>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a:solidFill>
                      <a:schemeClr val="accent1">
                        <a:lumMod val="20000"/>
                        <a:lumOff val="80000"/>
                      </a:schemeClr>
                    </a:solidFill>
                  </a:ln>
                  <a:noFill/>
                </a:endParaRPr>
              </a:p>
            </p:txBody>
          </p:sp>
          <p:sp>
            <p:nvSpPr>
              <p:cNvPr id="27" name="Isosceles Triangle 26"/>
              <p:cNvSpPr/>
              <p:nvPr/>
            </p:nvSpPr>
            <p:spPr>
              <a:xfrm rot="10800000">
                <a:off x="914401" y="609600"/>
                <a:ext cx="914400" cy="762000"/>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a:solidFill>
                      <a:schemeClr val="accent1">
                        <a:lumMod val="20000"/>
                        <a:lumOff val="80000"/>
                      </a:schemeClr>
                    </a:solidFill>
                  </a:ln>
                  <a:noFill/>
                </a:endParaRPr>
              </a:p>
            </p:txBody>
          </p:sp>
        </p:grpSp>
        <p:grpSp>
          <p:nvGrpSpPr>
            <p:cNvPr id="4" name="Group 13"/>
            <p:cNvGrpSpPr/>
            <p:nvPr/>
          </p:nvGrpSpPr>
          <p:grpSpPr>
            <a:xfrm>
              <a:off x="2362198" y="914400"/>
              <a:ext cx="491023" cy="649851"/>
              <a:chOff x="2110828" y="757388"/>
              <a:chExt cx="818596" cy="959263"/>
            </a:xfrm>
            <a:grpFill/>
          </p:grpSpPr>
          <p:sp>
            <p:nvSpPr>
              <p:cNvPr id="24" name="Moon 23"/>
              <p:cNvSpPr/>
              <p:nvPr/>
            </p:nvSpPr>
            <p:spPr>
              <a:xfrm rot="13331685">
                <a:off x="2297693" y="757388"/>
                <a:ext cx="631731" cy="959263"/>
              </a:xfrm>
              <a:prstGeom prst="moon">
                <a:avLst>
                  <a:gd name="adj" fmla="val 26342"/>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5-Point Star 24"/>
              <p:cNvSpPr/>
              <p:nvPr/>
            </p:nvSpPr>
            <p:spPr>
              <a:xfrm rot="19335766">
                <a:off x="2110828" y="770515"/>
                <a:ext cx="381000" cy="30480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2" name="Rectangle 21"/>
            <p:cNvSpPr/>
            <p:nvPr/>
          </p:nvSpPr>
          <p:spPr>
            <a:xfrm>
              <a:off x="2133600" y="152400"/>
              <a:ext cx="228600" cy="6858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p:cNvSpPr/>
            <p:nvPr/>
          </p:nvSpPr>
          <p:spPr>
            <a:xfrm rot="5400000">
              <a:off x="2133600" y="152400"/>
              <a:ext cx="228600" cy="5334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xmlns="" val="27159223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10596"/>
                                        </p:tgtEl>
                                        <p:attrNameLst>
                                          <p:attrName>style.visibility</p:attrName>
                                        </p:attrNameLst>
                                      </p:cBhvr>
                                      <p:to>
                                        <p:strVal val="visible"/>
                                      </p:to>
                                    </p:set>
                                    <p:animEffect transition="in" filter="dissolve">
                                      <p:cBhvr>
                                        <p:cTn id="7" dur="500"/>
                                        <p:tgtEl>
                                          <p:spTgt spid="110596"/>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7"/>
                                        </p:tgtEl>
                                        <p:attrNameLst>
                                          <p:attrName>style.visibility</p:attrName>
                                        </p:attrNameLst>
                                      </p:cBhvr>
                                      <p:to>
                                        <p:strVal val="visible"/>
                                      </p:to>
                                    </p:set>
                                    <p:animEffect transition="in" filter="wipe(left)">
                                      <p:cBhvr>
                                        <p:cTn id="11" dur="500"/>
                                        <p:tgtEl>
                                          <p:spTgt spid="110597"/>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10598"/>
                                        </p:tgtEl>
                                        <p:attrNameLst>
                                          <p:attrName>style.visibility</p:attrName>
                                        </p:attrNameLst>
                                      </p:cBhvr>
                                      <p:to>
                                        <p:strVal val="visible"/>
                                      </p:to>
                                    </p:set>
                                    <p:animEffect transition="in" filter="dissolve">
                                      <p:cBhvr>
                                        <p:cTn id="15" dur="500"/>
                                        <p:tgtEl>
                                          <p:spTgt spid="110598"/>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0613"/>
                                        </p:tgtEl>
                                        <p:attrNameLst>
                                          <p:attrName>style.visibility</p:attrName>
                                        </p:attrNameLst>
                                      </p:cBhvr>
                                      <p:to>
                                        <p:strVal val="visible"/>
                                      </p:to>
                                    </p:set>
                                    <p:animEffect transition="in" filter="wipe(left)">
                                      <p:cBhvr>
                                        <p:cTn id="19" dur="500"/>
                                        <p:tgtEl>
                                          <p:spTgt spid="11061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10599"/>
                                        </p:tgtEl>
                                        <p:attrNameLst>
                                          <p:attrName>style.visibility</p:attrName>
                                        </p:attrNameLst>
                                      </p:cBhvr>
                                      <p:to>
                                        <p:strVal val="visible"/>
                                      </p:to>
                                    </p:set>
                                    <p:animEffect transition="in" filter="dissolve">
                                      <p:cBhvr>
                                        <p:cTn id="24" dur="500"/>
                                        <p:tgtEl>
                                          <p:spTgt spid="110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6" grpId="0" autoUpdateAnimBg="0"/>
      <p:bldP spid="110597" grpId="0" autoUpdateAnimBg="0"/>
      <p:bldP spid="110598" grpId="0" autoUpdateAnimBg="0"/>
      <p:bldP spid="110599" grpId="0" autoUpdateAnimBg="0"/>
      <p:bldP spid="110613"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2590800" y="0"/>
            <a:ext cx="4343400" cy="914400"/>
          </a:xfrm>
          <a:prstGeom prst="rect">
            <a:avLst/>
          </a:prstGeom>
          <a:noFill/>
          <a:ln w="9525">
            <a:noFill/>
            <a:miter lim="800000"/>
            <a:headEnd/>
            <a:tailEnd/>
          </a:ln>
          <a:effectLst/>
        </p:spPr>
        <p:txBody>
          <a:bodyPr>
            <a:spAutoFit/>
          </a:bodyPr>
          <a:lstStyle/>
          <a:p>
            <a:pPr>
              <a:spcBef>
                <a:spcPct val="50000"/>
              </a:spcBef>
              <a:defRPr/>
            </a:pPr>
            <a:r>
              <a:rPr lang="en-US" sz="5400" b="1">
                <a:solidFill>
                  <a:srgbClr val="F4D80C"/>
                </a:solidFill>
                <a:effectLst>
                  <a:outerShdw blurRad="38100" dist="38100" dir="2700000" algn="tl">
                    <a:srgbClr val="000000"/>
                  </a:outerShdw>
                </a:effectLst>
                <a:latin typeface="Britannic Bold" pitchFamily="34" charset="0"/>
              </a:rPr>
              <a:t>COMPARE IT!</a:t>
            </a:r>
          </a:p>
        </p:txBody>
      </p:sp>
      <p:sp>
        <p:nvSpPr>
          <p:cNvPr id="111619" name="Text Box 3"/>
          <p:cNvSpPr txBox="1">
            <a:spLocks noChangeArrowheads="1"/>
          </p:cNvSpPr>
          <p:nvPr/>
        </p:nvSpPr>
        <p:spPr bwMode="auto">
          <a:xfrm>
            <a:off x="2590800" y="762000"/>
            <a:ext cx="4191000" cy="519113"/>
          </a:xfrm>
          <a:prstGeom prst="rect">
            <a:avLst/>
          </a:prstGeom>
          <a:noFill/>
          <a:ln w="9525">
            <a:noFill/>
            <a:miter lim="800000"/>
            <a:headEnd/>
            <a:tailEnd/>
          </a:ln>
          <a:effectLst/>
        </p:spPr>
        <p:txBody>
          <a:bodyPr>
            <a:spAutoFit/>
          </a:bodyPr>
          <a:lstStyle/>
          <a:p>
            <a:pPr>
              <a:spcBef>
                <a:spcPct val="50000"/>
              </a:spcBef>
              <a:defRPr/>
            </a:pPr>
            <a:r>
              <a:rPr lang="en-US" sz="2800" b="1">
                <a:solidFill>
                  <a:srgbClr val="00CC00"/>
                </a:solidFill>
                <a:effectLst>
                  <a:outerShdw blurRad="38100" dist="38100" dir="2700000" algn="tl">
                    <a:srgbClr val="000000"/>
                  </a:outerShdw>
                </a:effectLst>
              </a:rPr>
              <a:t>Equality Under the Law</a:t>
            </a:r>
          </a:p>
        </p:txBody>
      </p:sp>
      <p:sp>
        <p:nvSpPr>
          <p:cNvPr id="111620" name="Text Box 4"/>
          <p:cNvSpPr txBox="1">
            <a:spLocks noChangeArrowheads="1"/>
          </p:cNvSpPr>
          <p:nvPr/>
        </p:nvSpPr>
        <p:spPr bwMode="auto">
          <a:xfrm>
            <a:off x="381000" y="1905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a:t>The </a:t>
            </a:r>
            <a:r>
              <a:rPr lang="en-US" sz="2400" b="1" u="sng">
                <a:solidFill>
                  <a:srgbClr val="0000FF"/>
                </a:solidFill>
              </a:rPr>
              <a:t>Unit</a:t>
            </a:r>
            <a:r>
              <a:rPr lang="en-US" sz="2400" b="1" u="sng"/>
              <a:t>ed </a:t>
            </a:r>
            <a:r>
              <a:rPr lang="en-US" sz="2400" b="1" u="sng">
                <a:solidFill>
                  <a:srgbClr val="FF0000"/>
                </a:solidFill>
              </a:rPr>
              <a:t>St</a:t>
            </a:r>
            <a:r>
              <a:rPr lang="en-US" sz="2400" b="1" u="sng"/>
              <a:t>at</a:t>
            </a:r>
            <a:r>
              <a:rPr lang="en-US" sz="2400" b="1" u="sng">
                <a:solidFill>
                  <a:srgbClr val="FF0000"/>
                </a:solidFill>
              </a:rPr>
              <a:t>es</a:t>
            </a:r>
            <a:r>
              <a:rPr lang="en-US" sz="2400" b="1" u="sng"/>
              <a:t> Constitution says:</a:t>
            </a:r>
          </a:p>
        </p:txBody>
      </p:sp>
      <p:sp>
        <p:nvSpPr>
          <p:cNvPr id="111621" name="Text Box 5"/>
          <p:cNvSpPr txBox="1">
            <a:spLocks noChangeArrowheads="1"/>
          </p:cNvSpPr>
          <p:nvPr/>
        </p:nvSpPr>
        <p:spPr bwMode="auto">
          <a:xfrm>
            <a:off x="457200" y="2590800"/>
            <a:ext cx="8229600" cy="762000"/>
          </a:xfrm>
          <a:prstGeom prst="rect">
            <a:avLst/>
          </a:prstGeom>
          <a:noFill/>
          <a:ln w="9525">
            <a:noFill/>
            <a:miter lim="800000"/>
            <a:headEnd/>
            <a:tailEnd/>
          </a:ln>
          <a:effectLst/>
        </p:spPr>
        <p:txBody>
          <a:bodyPr>
            <a:spAutoFit/>
          </a:bodyPr>
          <a:lstStyle/>
          <a:p>
            <a:pPr>
              <a:spcBef>
                <a:spcPct val="50000"/>
              </a:spcBef>
              <a:defRPr/>
            </a:pPr>
            <a:r>
              <a:rPr lang="en-US" sz="2200" i="1"/>
              <a:t>“No State shall…deny to any person within its jurisdiction the equal protection of the laws.”</a:t>
            </a:r>
          </a:p>
        </p:txBody>
      </p:sp>
      <p:sp>
        <p:nvSpPr>
          <p:cNvPr id="111622" name="Text Box 6"/>
          <p:cNvSpPr txBox="1">
            <a:spLocks noChangeArrowheads="1"/>
          </p:cNvSpPr>
          <p:nvPr/>
        </p:nvSpPr>
        <p:spPr bwMode="auto">
          <a:xfrm>
            <a:off x="457200" y="4800600"/>
            <a:ext cx="8229600" cy="427038"/>
          </a:xfrm>
          <a:prstGeom prst="rect">
            <a:avLst/>
          </a:prstGeom>
          <a:noFill/>
          <a:ln w="9525">
            <a:noFill/>
            <a:miter lim="800000"/>
            <a:headEnd/>
            <a:tailEnd/>
          </a:ln>
          <a:effectLst/>
        </p:spPr>
        <p:txBody>
          <a:bodyPr>
            <a:spAutoFit/>
          </a:bodyPr>
          <a:lstStyle/>
          <a:p>
            <a:pPr>
              <a:spcBef>
                <a:spcPct val="50000"/>
              </a:spcBef>
              <a:defRPr/>
            </a:pPr>
            <a:r>
              <a:rPr lang="en-US" sz="2200" i="1"/>
              <a:t>“</a:t>
            </a:r>
            <a:r>
              <a:rPr lang="en-US" sz="2200" i="1">
                <a:cs typeface="Times New Roman" pitchFamily="18" charset="0"/>
              </a:rPr>
              <a:t>All persons shall be equal before the law</a:t>
            </a:r>
            <a:r>
              <a:rPr lang="en-US" sz="2200" i="1"/>
              <a:t> .”</a:t>
            </a:r>
          </a:p>
        </p:txBody>
      </p:sp>
      <p:pic>
        <p:nvPicPr>
          <p:cNvPr id="52231"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32" name="Rectangle 8"/>
          <p:cNvSpPr>
            <a:spLocks noChangeArrowheads="1"/>
          </p:cNvSpPr>
          <p:nvPr/>
        </p:nvSpPr>
        <p:spPr bwMode="auto">
          <a:xfrm>
            <a:off x="1833563" y="13827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52233" name="Rectangle 9"/>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52234" name="Rectangle 10"/>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pic>
        <p:nvPicPr>
          <p:cNvPr id="111627" name="Picture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62800" y="0"/>
            <a:ext cx="1579563"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36" name="Picture 4" descr="ghana.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14400" y="609600"/>
            <a:ext cx="990600"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1631" name="Text Box 15"/>
          <p:cNvSpPr txBox="1">
            <a:spLocks noChangeArrowheads="1"/>
          </p:cNvSpPr>
          <p:nvPr/>
        </p:nvSpPr>
        <p:spPr bwMode="auto">
          <a:xfrm>
            <a:off x="381000" y="41910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a:solidFill>
                  <a:srgbClr val="FF0000"/>
                </a:solidFill>
              </a:rPr>
              <a:t>Gh</a:t>
            </a:r>
            <a:r>
              <a:rPr lang="en-US" sz="2400" b="1" u="sng">
                <a:solidFill>
                  <a:srgbClr val="F4D80C"/>
                </a:solidFill>
              </a:rPr>
              <a:t>an</a:t>
            </a:r>
            <a:r>
              <a:rPr lang="en-US" sz="2400" b="1" u="sng">
                <a:solidFill>
                  <a:srgbClr val="00CC00"/>
                </a:solidFill>
              </a:rPr>
              <a:t>a’s</a:t>
            </a:r>
            <a:r>
              <a:rPr lang="en-US" sz="2400" b="1" u="sng"/>
              <a:t> Constitution says:</a:t>
            </a:r>
          </a:p>
        </p:txBody>
      </p:sp>
    </p:spTree>
    <p:extLst>
      <p:ext uri="{BB962C8B-B14F-4D97-AF65-F5344CB8AC3E}">
        <p14:creationId xmlns:p14="http://schemas.microsoft.com/office/powerpoint/2010/main" xmlns="" val="6322855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11619"/>
                                        </p:tgtEl>
                                        <p:attrNameLst>
                                          <p:attrName>style.visibility</p:attrName>
                                        </p:attrNameLst>
                                      </p:cBhvr>
                                      <p:to>
                                        <p:strVal val="visible"/>
                                      </p:to>
                                    </p:set>
                                    <p:animEffect transition="in" filter="dissolve">
                                      <p:cBhvr>
                                        <p:cTn id="7" dur="500"/>
                                        <p:tgtEl>
                                          <p:spTgt spid="111619"/>
                                        </p:tgtEl>
                                      </p:cBhvr>
                                    </p:animEffect>
                                  </p:childTnLst>
                                </p:cTn>
                              </p:par>
                            </p:childTnLst>
                          </p:cTn>
                        </p:par>
                        <p:par>
                          <p:cTn id="8" fill="hold" nodeType="afterGroup">
                            <p:stCondLst>
                              <p:cond delay="500"/>
                            </p:stCondLst>
                            <p:childTnLst>
                              <p:par>
                                <p:cTn id="9" presetID="12" presetClass="entr" presetSubtype="2" fill="hold" nodeType="afterEffect">
                                  <p:stCondLst>
                                    <p:cond delay="0"/>
                                  </p:stCondLst>
                                  <p:childTnLst>
                                    <p:set>
                                      <p:cBhvr>
                                        <p:cTn id="10" dur="1" fill="hold">
                                          <p:stCondLst>
                                            <p:cond delay="0"/>
                                          </p:stCondLst>
                                        </p:cTn>
                                        <p:tgtEl>
                                          <p:spTgt spid="111627"/>
                                        </p:tgtEl>
                                        <p:attrNameLst>
                                          <p:attrName>style.visibility</p:attrName>
                                        </p:attrNameLst>
                                      </p:cBhvr>
                                      <p:to>
                                        <p:strVal val="visible"/>
                                      </p:to>
                                    </p:set>
                                    <p:animEffect transition="in" filter="slide(fromRight)">
                                      <p:cBhvr>
                                        <p:cTn id="11" dur="500"/>
                                        <p:tgtEl>
                                          <p:spTgt spid="111627"/>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0"/>
                                        </p:tgtEl>
                                        <p:attrNameLst>
                                          <p:attrName>style.visibility</p:attrName>
                                        </p:attrNameLst>
                                      </p:cBhvr>
                                      <p:to>
                                        <p:strVal val="visible"/>
                                      </p:to>
                                    </p:set>
                                    <p:animEffect transition="in" filter="wipe(left)">
                                      <p:cBhvr>
                                        <p:cTn id="15" dur="500"/>
                                        <p:tgtEl>
                                          <p:spTgt spid="111620"/>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11621"/>
                                        </p:tgtEl>
                                        <p:attrNameLst>
                                          <p:attrName>style.visibility</p:attrName>
                                        </p:attrNameLst>
                                      </p:cBhvr>
                                      <p:to>
                                        <p:strVal val="visible"/>
                                      </p:to>
                                    </p:set>
                                    <p:animEffect transition="in" filter="dissolve">
                                      <p:cBhvr>
                                        <p:cTn id="19" dur="500"/>
                                        <p:tgtEl>
                                          <p:spTgt spid="111621"/>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1631"/>
                                        </p:tgtEl>
                                        <p:attrNameLst>
                                          <p:attrName>style.visibility</p:attrName>
                                        </p:attrNameLst>
                                      </p:cBhvr>
                                      <p:to>
                                        <p:strVal val="visible"/>
                                      </p:to>
                                    </p:set>
                                    <p:animEffect transition="in" filter="wipe(left)">
                                      <p:cBhvr>
                                        <p:cTn id="23" dur="500"/>
                                        <p:tgtEl>
                                          <p:spTgt spid="11163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11622"/>
                                        </p:tgtEl>
                                        <p:attrNameLst>
                                          <p:attrName>style.visibility</p:attrName>
                                        </p:attrNameLst>
                                      </p:cBhvr>
                                      <p:to>
                                        <p:strVal val="visible"/>
                                      </p:to>
                                    </p:set>
                                    <p:animEffect transition="in" filter="dissolve">
                                      <p:cBhvr>
                                        <p:cTn id="28" dur="500"/>
                                        <p:tgtEl>
                                          <p:spTgt spid="1116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autoUpdateAnimBg="0"/>
      <p:bldP spid="111620" grpId="0" autoUpdateAnimBg="0"/>
      <p:bldP spid="111621" grpId="0" autoUpdateAnimBg="0"/>
      <p:bldP spid="111622" grpId="0" autoUpdateAnimBg="0"/>
      <p:bldP spid="111631"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8" name="Picture 2" descr="http://www.faithcomesbyhearing.com/files/uploadedfiles/image/where_we_work/africa/ghana/Ghana-schools-splash-image.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805194">
            <a:off x="5562600" y="762000"/>
            <a:ext cx="3429000" cy="1735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642" name="Text Box 2"/>
          <p:cNvSpPr txBox="1">
            <a:spLocks noChangeArrowheads="1"/>
          </p:cNvSpPr>
          <p:nvPr/>
        </p:nvSpPr>
        <p:spPr bwMode="auto">
          <a:xfrm>
            <a:off x="2286000" y="0"/>
            <a:ext cx="4648200" cy="1235075"/>
          </a:xfrm>
          <a:prstGeom prst="rect">
            <a:avLst/>
          </a:prstGeom>
          <a:noFill/>
          <a:ln w="9525">
            <a:noFill/>
            <a:miter lim="800000"/>
            <a:headEnd/>
            <a:tailEnd/>
          </a:ln>
          <a:effectLst/>
        </p:spPr>
        <p:txBody>
          <a:bodyPr>
            <a:spAutoFit/>
          </a:bodyPr>
          <a:lstStyle/>
          <a:p>
            <a:pPr>
              <a:spcBef>
                <a:spcPct val="50000"/>
              </a:spcBef>
              <a:defRPr/>
            </a:pPr>
            <a:r>
              <a:rPr lang="en-US" sz="7500" b="1">
                <a:solidFill>
                  <a:srgbClr val="FF0000"/>
                </a:solidFill>
                <a:effectLst>
                  <a:outerShdw blurRad="38100" dist="38100" dir="2700000" algn="tl">
                    <a:srgbClr val="000000"/>
                  </a:outerShdw>
                </a:effectLst>
                <a:latin typeface="Britannic Bold" pitchFamily="34" charset="0"/>
              </a:rPr>
              <a:t>BUT WAIT!</a:t>
            </a:r>
          </a:p>
        </p:txBody>
      </p:sp>
      <p:sp>
        <p:nvSpPr>
          <p:cNvPr id="112643" name="Text Box 3"/>
          <p:cNvSpPr txBox="1">
            <a:spLocks noChangeArrowheads="1"/>
          </p:cNvSpPr>
          <p:nvPr/>
        </p:nvSpPr>
        <p:spPr bwMode="auto">
          <a:xfrm>
            <a:off x="457200" y="4191000"/>
            <a:ext cx="5867400" cy="457200"/>
          </a:xfrm>
          <a:prstGeom prst="rect">
            <a:avLst/>
          </a:prstGeom>
          <a:noFill/>
          <a:ln w="9525">
            <a:noFill/>
            <a:miter lim="800000"/>
            <a:headEnd/>
            <a:tailEnd/>
          </a:ln>
          <a:effectLst/>
        </p:spPr>
        <p:txBody>
          <a:bodyPr>
            <a:spAutoFit/>
          </a:bodyPr>
          <a:lstStyle/>
          <a:p>
            <a:pPr>
              <a:spcBef>
                <a:spcPct val="50000"/>
              </a:spcBef>
              <a:defRPr/>
            </a:pPr>
            <a:r>
              <a:rPr lang="en-US" sz="2400" b="1" u="sng"/>
              <a:t>The </a:t>
            </a:r>
            <a:r>
              <a:rPr lang="en-US" sz="2400" b="1" u="sng">
                <a:solidFill>
                  <a:srgbClr val="0000FF"/>
                </a:solidFill>
              </a:rPr>
              <a:t>Unit</a:t>
            </a:r>
            <a:r>
              <a:rPr lang="en-US" sz="2400" b="1" u="sng"/>
              <a:t>ed </a:t>
            </a:r>
            <a:r>
              <a:rPr lang="en-US" sz="2400" b="1" u="sng">
                <a:solidFill>
                  <a:srgbClr val="FF0000"/>
                </a:solidFill>
              </a:rPr>
              <a:t>St</a:t>
            </a:r>
            <a:r>
              <a:rPr lang="en-US" sz="2400" b="1" u="sng"/>
              <a:t>at</a:t>
            </a:r>
            <a:r>
              <a:rPr lang="en-US" sz="2400" b="1" u="sng">
                <a:solidFill>
                  <a:srgbClr val="FF0000"/>
                </a:solidFill>
              </a:rPr>
              <a:t>es</a:t>
            </a:r>
            <a:r>
              <a:rPr lang="en-US" sz="2400" b="1" u="sng"/>
              <a:t> Constitution says:</a:t>
            </a:r>
          </a:p>
        </p:txBody>
      </p:sp>
      <p:sp>
        <p:nvSpPr>
          <p:cNvPr id="112644" name="Text Box 4"/>
          <p:cNvSpPr txBox="1">
            <a:spLocks noChangeArrowheads="1"/>
          </p:cNvSpPr>
          <p:nvPr/>
        </p:nvSpPr>
        <p:spPr bwMode="auto">
          <a:xfrm>
            <a:off x="457200" y="2743200"/>
            <a:ext cx="8686800" cy="1107996"/>
          </a:xfrm>
          <a:prstGeom prst="rect">
            <a:avLst/>
          </a:prstGeom>
          <a:noFill/>
          <a:ln w="9525">
            <a:noFill/>
            <a:miter lim="800000"/>
            <a:headEnd/>
            <a:tailEnd/>
          </a:ln>
          <a:effectLst/>
        </p:spPr>
        <p:txBody>
          <a:bodyPr>
            <a:spAutoFit/>
          </a:bodyPr>
          <a:lstStyle/>
          <a:p>
            <a:pPr>
              <a:spcBef>
                <a:spcPct val="50000"/>
              </a:spcBef>
              <a:defRPr/>
            </a:pPr>
            <a:r>
              <a:rPr lang="en-US" sz="2200" i="1"/>
              <a:t>“</a:t>
            </a:r>
            <a:r>
              <a:rPr lang="en-US" sz="2200" i="1">
                <a:cs typeface="Times New Roman" pitchFamily="18" charset="0"/>
              </a:rPr>
              <a:t>All persons shall have the right to equal educational opportunities and facilities and … basic education shall be free, compulsory and available to all.”</a:t>
            </a:r>
            <a:r>
              <a:rPr lang="en-US" sz="2200" i="1"/>
              <a:t> </a:t>
            </a:r>
          </a:p>
        </p:txBody>
      </p:sp>
      <p:sp>
        <p:nvSpPr>
          <p:cNvPr id="112645" name="Text Box 5"/>
          <p:cNvSpPr txBox="1">
            <a:spLocks noChangeArrowheads="1"/>
          </p:cNvSpPr>
          <p:nvPr/>
        </p:nvSpPr>
        <p:spPr bwMode="auto">
          <a:xfrm>
            <a:off x="841375" y="4804116"/>
            <a:ext cx="5242902" cy="1107996"/>
          </a:xfrm>
          <a:prstGeom prst="rect">
            <a:avLst/>
          </a:prstGeom>
          <a:noFill/>
          <a:ln w="9525">
            <a:noFill/>
            <a:miter lim="800000"/>
            <a:headEnd/>
            <a:tailEnd/>
          </a:ln>
          <a:effectLst/>
        </p:spPr>
        <p:txBody>
          <a:bodyPr wrap="square">
            <a:spAutoFit/>
          </a:bodyPr>
          <a:lstStyle/>
          <a:p>
            <a:pPr>
              <a:spcBef>
                <a:spcPct val="50000"/>
              </a:spcBef>
              <a:defRPr/>
            </a:pPr>
            <a:r>
              <a:rPr lang="en-US" sz="2200" dirty="0"/>
              <a:t>Should the United States amend its constitution to say what Ghana’s constitution says? </a:t>
            </a:r>
          </a:p>
        </p:txBody>
      </p:sp>
      <p:pic>
        <p:nvPicPr>
          <p:cNvPr id="11272" name="Picture 6"/>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28600" y="228600"/>
            <a:ext cx="1066800" cy="56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73" name="Rectangle 7"/>
          <p:cNvSpPr>
            <a:spLocks noChangeArrowheads="1"/>
          </p:cNvSpPr>
          <p:nvPr/>
        </p:nvSpPr>
        <p:spPr bwMode="auto">
          <a:xfrm>
            <a:off x="2359025" y="18526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11274" name="Rectangle 8"/>
          <p:cNvSpPr>
            <a:spLocks noChangeArrowheads="1"/>
          </p:cNvSpPr>
          <p:nvPr/>
        </p:nvSpPr>
        <p:spPr bwMode="auto">
          <a:xfrm>
            <a:off x="2133600" y="159702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112650" name="Text Box 10"/>
          <p:cNvSpPr txBox="1">
            <a:spLocks noChangeArrowheads="1"/>
          </p:cNvSpPr>
          <p:nvPr/>
        </p:nvSpPr>
        <p:spPr bwMode="auto">
          <a:xfrm>
            <a:off x="460375" y="4804116"/>
            <a:ext cx="388363" cy="461665"/>
          </a:xfrm>
          <a:prstGeom prst="rect">
            <a:avLst/>
          </a:prstGeom>
          <a:noFill/>
          <a:ln w="9525">
            <a:noFill/>
            <a:miter lim="800000"/>
            <a:headEnd/>
            <a:tailEnd/>
          </a:ln>
          <a:effectLst/>
        </p:spPr>
        <p:txBody>
          <a:bodyPr wrap="square">
            <a:spAutoFit/>
          </a:bodyPr>
          <a:lstStyle/>
          <a:p>
            <a:pPr>
              <a:spcBef>
                <a:spcPct val="50000"/>
              </a:spcBef>
              <a:defRPr/>
            </a:pPr>
            <a:r>
              <a:rPr lang="en-US" sz="2400">
                <a:sym typeface="Wingdings" pitchFamily="2" charset="2"/>
              </a:rPr>
              <a:t></a:t>
            </a:r>
            <a:endParaRPr lang="en-US" sz="2400"/>
          </a:p>
        </p:txBody>
      </p:sp>
      <p:sp>
        <p:nvSpPr>
          <p:cNvPr id="11276" name="Rectangle 11"/>
          <p:cNvSpPr>
            <a:spLocks noChangeArrowheads="1"/>
          </p:cNvSpPr>
          <p:nvPr/>
        </p:nvSpPr>
        <p:spPr bwMode="auto">
          <a:xfrm>
            <a:off x="1833563" y="13763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graphicFrame>
        <p:nvGraphicFramePr>
          <p:cNvPr id="112652" name="Object 12"/>
          <p:cNvGraphicFramePr>
            <a:graphicFrameLocks noChangeAspect="1"/>
          </p:cNvGraphicFramePr>
          <p:nvPr/>
        </p:nvGraphicFramePr>
        <p:xfrm>
          <a:off x="7013575" y="5032375"/>
          <a:ext cx="2130425" cy="1825625"/>
        </p:xfrm>
        <a:graphic>
          <a:graphicData uri="http://schemas.openxmlformats.org/presentationml/2006/ole">
            <p:oleObj spid="_x0000_s290821" r:id="rId8" imgW="5478780" imgH="4107180" progId="Word.Picture.8">
              <p:embed/>
            </p:oleObj>
          </a:graphicData>
        </a:graphic>
      </p:graphicFrame>
      <p:sp>
        <p:nvSpPr>
          <p:cNvPr id="112655" name="Text Box 15"/>
          <p:cNvSpPr txBox="1">
            <a:spLocks noChangeArrowheads="1"/>
          </p:cNvSpPr>
          <p:nvPr/>
        </p:nvSpPr>
        <p:spPr bwMode="auto">
          <a:xfrm>
            <a:off x="6172200" y="3713871"/>
            <a:ext cx="914400" cy="1555750"/>
          </a:xfrm>
          <a:prstGeom prst="rect">
            <a:avLst/>
          </a:prstGeom>
          <a:noFill/>
          <a:ln w="9525">
            <a:noFill/>
            <a:miter lim="800000"/>
            <a:headEnd/>
            <a:tailEnd/>
          </a:ln>
          <a:effectLst/>
        </p:spPr>
        <p:txBody>
          <a:bodyPr>
            <a:spAutoFit/>
          </a:bodyPr>
          <a:lstStyle/>
          <a:p>
            <a:pPr>
              <a:spcBef>
                <a:spcPct val="50000"/>
              </a:spcBef>
              <a:defRPr/>
            </a:pPr>
            <a:r>
              <a:rPr lang="en-US" sz="9600" dirty="0">
                <a:solidFill>
                  <a:srgbClr val="FF0000"/>
                </a:solidFill>
              </a:rPr>
              <a:t>x</a:t>
            </a:r>
          </a:p>
        </p:txBody>
      </p:sp>
      <p:pic>
        <p:nvPicPr>
          <p:cNvPr id="11278" name="Picture 4" descr="ghana.png"/>
          <p:cNvPicPr>
            <a:picLocks noChangeAspect="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914400" y="609600"/>
            <a:ext cx="990600"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657" name="Text Box 17"/>
          <p:cNvSpPr txBox="1">
            <a:spLocks noChangeArrowheads="1"/>
          </p:cNvSpPr>
          <p:nvPr/>
        </p:nvSpPr>
        <p:spPr bwMode="auto">
          <a:xfrm>
            <a:off x="381000" y="1828800"/>
            <a:ext cx="4648200" cy="457200"/>
          </a:xfrm>
          <a:prstGeom prst="rect">
            <a:avLst/>
          </a:prstGeom>
          <a:noFill/>
          <a:ln w="9525">
            <a:noFill/>
            <a:miter lim="800000"/>
            <a:headEnd/>
            <a:tailEnd/>
          </a:ln>
          <a:effectLst/>
        </p:spPr>
        <p:txBody>
          <a:bodyPr>
            <a:spAutoFit/>
          </a:bodyPr>
          <a:lstStyle/>
          <a:p>
            <a:pPr>
              <a:spcBef>
                <a:spcPct val="50000"/>
              </a:spcBef>
              <a:defRPr/>
            </a:pPr>
            <a:r>
              <a:rPr lang="en-US" sz="2400" b="1" u="sng">
                <a:solidFill>
                  <a:srgbClr val="FF0000"/>
                </a:solidFill>
              </a:rPr>
              <a:t>Gh</a:t>
            </a:r>
            <a:r>
              <a:rPr lang="en-US" sz="2400" b="1" u="sng">
                <a:solidFill>
                  <a:srgbClr val="F4D80C"/>
                </a:solidFill>
              </a:rPr>
              <a:t>an</a:t>
            </a:r>
            <a:r>
              <a:rPr lang="en-US" sz="2400" b="1" u="sng">
                <a:solidFill>
                  <a:srgbClr val="00CC00"/>
                </a:solidFill>
              </a:rPr>
              <a:t>a’s</a:t>
            </a:r>
            <a:r>
              <a:rPr lang="en-US" sz="2400" b="1" u="sng"/>
              <a:t> Constitution says:</a:t>
            </a:r>
          </a:p>
        </p:txBody>
      </p:sp>
    </p:spTree>
    <p:extLst>
      <p:ext uri="{BB962C8B-B14F-4D97-AF65-F5344CB8AC3E}">
        <p14:creationId xmlns:p14="http://schemas.microsoft.com/office/powerpoint/2010/main" xmlns="" val="34417564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12642"/>
                                        </p:tgtEl>
                                        <p:attrNameLst>
                                          <p:attrName>style.visibility</p:attrName>
                                        </p:attrNameLst>
                                      </p:cBhvr>
                                      <p:to>
                                        <p:strVal val="visible"/>
                                      </p:to>
                                    </p:set>
                                    <p:anim calcmode="lin" valueType="num">
                                      <p:cBhvr>
                                        <p:cTn id="7" dur="500" fill="hold"/>
                                        <p:tgtEl>
                                          <p:spTgt spid="112642"/>
                                        </p:tgtEl>
                                        <p:attrNameLst>
                                          <p:attrName>ppt_w</p:attrName>
                                        </p:attrNameLst>
                                      </p:cBhvr>
                                      <p:tavLst>
                                        <p:tav tm="0">
                                          <p:val>
                                            <p:fltVal val="0"/>
                                          </p:val>
                                        </p:tav>
                                        <p:tav tm="100000">
                                          <p:val>
                                            <p:strVal val="#ppt_w"/>
                                          </p:val>
                                        </p:tav>
                                      </p:tavLst>
                                    </p:anim>
                                    <p:anim calcmode="lin" valueType="num">
                                      <p:cBhvr>
                                        <p:cTn id="8" dur="500" fill="hold"/>
                                        <p:tgtEl>
                                          <p:spTgt spid="112642"/>
                                        </p:tgtEl>
                                        <p:attrNameLst>
                                          <p:attrName>ppt_h</p:attrName>
                                        </p:attrNameLst>
                                      </p:cBhvr>
                                      <p:tavLst>
                                        <p:tav tm="0">
                                          <p:val>
                                            <p:fltVal val="0"/>
                                          </p:val>
                                        </p:tav>
                                        <p:tav tm="100000">
                                          <p:val>
                                            <p:strVal val="#ppt_h"/>
                                          </p:val>
                                        </p:tav>
                                      </p:tavLst>
                                    </p:anim>
                                    <p:anim calcmode="lin" valueType="num">
                                      <p:cBhvr>
                                        <p:cTn id="9" dur="500" fill="hold"/>
                                        <p:tgtEl>
                                          <p:spTgt spid="112642"/>
                                        </p:tgtEl>
                                        <p:attrNameLst>
                                          <p:attrName>ppt_x</p:attrName>
                                        </p:attrNameLst>
                                      </p:cBhvr>
                                      <p:tavLst>
                                        <p:tav tm="0">
                                          <p:val>
                                            <p:fltVal val="0.5"/>
                                          </p:val>
                                        </p:tav>
                                        <p:tav tm="100000">
                                          <p:val>
                                            <p:strVal val="#ppt_x"/>
                                          </p:val>
                                        </p:tav>
                                      </p:tavLst>
                                    </p:anim>
                                    <p:anim calcmode="lin" valueType="num">
                                      <p:cBhvr>
                                        <p:cTn id="10" dur="500" fill="hold"/>
                                        <p:tgtEl>
                                          <p:spTgt spid="112642"/>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Referee Whistle.WAV"/>
                                        </p:tgtEl>
                                      </p:cMediaNode>
                                    </p:audio>
                                  </p:sub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12657"/>
                                        </p:tgtEl>
                                        <p:attrNameLst>
                                          <p:attrName>style.visibility</p:attrName>
                                        </p:attrNameLst>
                                      </p:cBhvr>
                                      <p:to>
                                        <p:strVal val="visible"/>
                                      </p:to>
                                    </p:set>
                                    <p:animEffect transition="in" filter="wipe(left)">
                                      <p:cBhvr>
                                        <p:cTn id="14" dur="500"/>
                                        <p:tgtEl>
                                          <p:spTgt spid="112657"/>
                                        </p:tgtEl>
                                      </p:cBhvr>
                                    </p:animEffect>
                                  </p:childTnLst>
                                </p:cTn>
                              </p:par>
                            </p:childTnLst>
                          </p:cTn>
                        </p:par>
                        <p:par>
                          <p:cTn id="15" fill="hold" nodeType="afterGroup">
                            <p:stCondLst>
                              <p:cond delay="1000"/>
                            </p:stCondLst>
                            <p:childTnLst>
                              <p:par>
                                <p:cTn id="16" presetID="9" presetClass="entr" presetSubtype="0" fill="hold" grpId="0" nodeType="afterEffect">
                                  <p:stCondLst>
                                    <p:cond delay="0"/>
                                  </p:stCondLst>
                                  <p:childTnLst>
                                    <p:set>
                                      <p:cBhvr>
                                        <p:cTn id="17" dur="1" fill="hold">
                                          <p:stCondLst>
                                            <p:cond delay="0"/>
                                          </p:stCondLst>
                                        </p:cTn>
                                        <p:tgtEl>
                                          <p:spTgt spid="112644"/>
                                        </p:tgtEl>
                                        <p:attrNameLst>
                                          <p:attrName>style.visibility</p:attrName>
                                        </p:attrNameLst>
                                      </p:cBhvr>
                                      <p:to>
                                        <p:strVal val="visible"/>
                                      </p:to>
                                    </p:set>
                                    <p:animEffect transition="in" filter="dissolve">
                                      <p:cBhvr>
                                        <p:cTn id="18" dur="500"/>
                                        <p:tgtEl>
                                          <p:spTgt spid="112644"/>
                                        </p:tgtEl>
                                      </p:cBhvr>
                                    </p:animEffect>
                                  </p:childTnLst>
                                </p:cTn>
                              </p:par>
                            </p:childTnLst>
                          </p:cTn>
                        </p:par>
                        <p:par>
                          <p:cTn id="19" fill="hold" nodeType="afterGroup">
                            <p:stCondLst>
                              <p:cond delay="1500"/>
                            </p:stCondLst>
                            <p:childTnLst>
                              <p:par>
                                <p:cTn id="20" presetID="23" presetClass="entr" presetSubtype="16" fill="hold" nodeType="afterEffect">
                                  <p:stCondLst>
                                    <p:cond delay="0"/>
                                  </p:stCondLst>
                                  <p:childTnLst>
                                    <p:set>
                                      <p:cBhvr>
                                        <p:cTn id="21" dur="1" fill="hold">
                                          <p:stCondLst>
                                            <p:cond delay="0"/>
                                          </p:stCondLst>
                                        </p:cTn>
                                        <p:tgtEl>
                                          <p:spTgt spid="112658"/>
                                        </p:tgtEl>
                                        <p:attrNameLst>
                                          <p:attrName>style.visibility</p:attrName>
                                        </p:attrNameLst>
                                      </p:cBhvr>
                                      <p:to>
                                        <p:strVal val="visible"/>
                                      </p:to>
                                    </p:set>
                                    <p:anim calcmode="lin" valueType="num">
                                      <p:cBhvr>
                                        <p:cTn id="22" dur="500" fill="hold"/>
                                        <p:tgtEl>
                                          <p:spTgt spid="112658"/>
                                        </p:tgtEl>
                                        <p:attrNameLst>
                                          <p:attrName>ppt_w</p:attrName>
                                        </p:attrNameLst>
                                      </p:cBhvr>
                                      <p:tavLst>
                                        <p:tav tm="0">
                                          <p:val>
                                            <p:fltVal val="0"/>
                                          </p:val>
                                        </p:tav>
                                        <p:tav tm="100000">
                                          <p:val>
                                            <p:strVal val="#ppt_w"/>
                                          </p:val>
                                        </p:tav>
                                      </p:tavLst>
                                    </p:anim>
                                    <p:anim calcmode="lin" valueType="num">
                                      <p:cBhvr>
                                        <p:cTn id="23" dur="500" fill="hold"/>
                                        <p:tgtEl>
                                          <p:spTgt spid="112658"/>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12643"/>
                                        </p:tgtEl>
                                        <p:attrNameLst>
                                          <p:attrName>style.visibility</p:attrName>
                                        </p:attrNameLst>
                                      </p:cBhvr>
                                      <p:to>
                                        <p:strVal val="visible"/>
                                      </p:to>
                                    </p:set>
                                    <p:animEffect transition="in" filter="wipe(left)">
                                      <p:cBhvr>
                                        <p:cTn id="27" dur="500"/>
                                        <p:tgtEl>
                                          <p:spTgt spid="11264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112655"/>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5" name="electrical short.WAV"/>
                                        </p:tgtEl>
                                      </p:cMediaNode>
                                    </p:audio>
                                  </p:subTnLst>
                                </p:cTn>
                              </p:par>
                            </p:childTnLst>
                          </p:cTn>
                        </p:par>
                        <p:par>
                          <p:cTn id="32" fill="hold" nodeType="afterGroup">
                            <p:stCondLst>
                              <p:cond delay="500"/>
                            </p:stCondLst>
                            <p:childTnLst>
                              <p:par>
                                <p:cTn id="33" presetID="12" presetClass="entr" presetSubtype="8" fill="hold" grpId="0" nodeType="afterEffect">
                                  <p:stCondLst>
                                    <p:cond delay="1000"/>
                                  </p:stCondLst>
                                  <p:childTnLst>
                                    <p:set>
                                      <p:cBhvr>
                                        <p:cTn id="34" dur="1" fill="hold">
                                          <p:stCondLst>
                                            <p:cond delay="0"/>
                                          </p:stCondLst>
                                        </p:cTn>
                                        <p:tgtEl>
                                          <p:spTgt spid="112650"/>
                                        </p:tgtEl>
                                        <p:attrNameLst>
                                          <p:attrName>style.visibility</p:attrName>
                                        </p:attrNameLst>
                                      </p:cBhvr>
                                      <p:to>
                                        <p:strVal val="visible"/>
                                      </p:to>
                                    </p:set>
                                    <p:animEffect transition="in" filter="slide(fromLeft)">
                                      <p:cBhvr>
                                        <p:cTn id="35" dur="500"/>
                                        <p:tgtEl>
                                          <p:spTgt spid="112650"/>
                                        </p:tgtEl>
                                      </p:cBhvr>
                                    </p:animEffect>
                                  </p:childTnLst>
                                </p:cTn>
                              </p:par>
                            </p:childTnLst>
                          </p:cTn>
                        </p:par>
                        <p:par>
                          <p:cTn id="36" fill="hold" nodeType="afterGroup">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12645"/>
                                        </p:tgtEl>
                                        <p:attrNameLst>
                                          <p:attrName>style.visibility</p:attrName>
                                        </p:attrNameLst>
                                      </p:cBhvr>
                                      <p:to>
                                        <p:strVal val="visible"/>
                                      </p:to>
                                    </p:set>
                                    <p:animEffect transition="in" filter="wipe(left)">
                                      <p:cBhvr>
                                        <p:cTn id="39" dur="500"/>
                                        <p:tgtEl>
                                          <p:spTgt spid="11264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2" presetClass="entr" presetSubtype="2" fill="hold" nodeType="clickEffect">
                                  <p:stCondLst>
                                    <p:cond delay="0"/>
                                  </p:stCondLst>
                                  <p:childTnLst>
                                    <p:set>
                                      <p:cBhvr>
                                        <p:cTn id="43" dur="1" fill="hold">
                                          <p:stCondLst>
                                            <p:cond delay="0"/>
                                          </p:stCondLst>
                                        </p:cTn>
                                        <p:tgtEl>
                                          <p:spTgt spid="112652"/>
                                        </p:tgtEl>
                                        <p:attrNameLst>
                                          <p:attrName>style.visibility</p:attrName>
                                        </p:attrNameLst>
                                      </p:cBhvr>
                                      <p:to>
                                        <p:strVal val="visible"/>
                                      </p:to>
                                    </p:set>
                                    <p:animEffect transition="in" filter="slide(fromRight)">
                                      <p:cBhvr>
                                        <p:cTn id="44" dur="500"/>
                                        <p:tgtEl>
                                          <p:spTgt spid="112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 grpId="0" autoUpdateAnimBg="0"/>
      <p:bldP spid="112643" grpId="0" autoUpdateAnimBg="0"/>
      <p:bldP spid="112644" grpId="0" autoUpdateAnimBg="0"/>
      <p:bldP spid="112645" grpId="0" autoUpdateAnimBg="0"/>
      <p:bldP spid="112650" grpId="0" autoUpdateAnimBg="0"/>
      <p:bldP spid="112655" grpId="0" autoUpdateAnimBg="0"/>
      <p:bldP spid="112657" grpId="0"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fontAlgn="auto">
              <a:spcAft>
                <a:spcPts val="0"/>
              </a:spcAft>
              <a:defRPr/>
            </a:pPr>
            <a:r>
              <a:rPr lang="en-US" dirty="0" smtClean="0">
                <a:solidFill>
                  <a:schemeClr val="accent1">
                    <a:tint val="88000"/>
                    <a:satMod val="150000"/>
                  </a:schemeClr>
                </a:solidFill>
              </a:rPr>
              <a:t>Requirement 3a</a:t>
            </a:r>
          </a:p>
        </p:txBody>
      </p:sp>
      <p:sp>
        <p:nvSpPr>
          <p:cNvPr id="20483" name="Content Placeholder 2"/>
          <p:cNvSpPr>
            <a:spLocks noGrp="1"/>
          </p:cNvSpPr>
          <p:nvPr>
            <p:ph idx="1"/>
          </p:nvPr>
        </p:nvSpPr>
        <p:spPr/>
        <p:txBody>
          <a:bodyPr/>
          <a:lstStyle/>
          <a:p>
            <a:r>
              <a:rPr lang="en-US" dirty="0" smtClean="0"/>
              <a:t>Pick a current world event. In relation to this current event, discuss with your counselor how a country's national interest and its relationship with other countries might affect areas such as its security, its economy, its values, and the health of its citizens.</a:t>
            </a:r>
          </a:p>
        </p:txBody>
      </p:sp>
    </p:spTree>
    <p:extLst>
      <p:ext uri="{BB962C8B-B14F-4D97-AF65-F5344CB8AC3E}">
        <p14:creationId xmlns:p14="http://schemas.microsoft.com/office/powerpoint/2010/main" xmlns="" val="16106691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fontAlgn="auto">
              <a:spcAft>
                <a:spcPts val="0"/>
              </a:spcAft>
              <a:defRPr/>
            </a:pPr>
            <a:r>
              <a:rPr lang="en-US" dirty="0" smtClean="0">
                <a:solidFill>
                  <a:schemeClr val="accent1">
                    <a:tint val="88000"/>
                    <a:satMod val="150000"/>
                  </a:schemeClr>
                </a:solidFill>
              </a:rPr>
              <a:t>Requirement 3b</a:t>
            </a:r>
          </a:p>
        </p:txBody>
      </p:sp>
      <p:sp>
        <p:nvSpPr>
          <p:cNvPr id="21507" name="Content Placeholder 2"/>
          <p:cNvSpPr>
            <a:spLocks noGrp="1"/>
          </p:cNvSpPr>
          <p:nvPr>
            <p:ph idx="1"/>
          </p:nvPr>
        </p:nvSpPr>
        <p:spPr/>
        <p:txBody>
          <a:bodyPr/>
          <a:lstStyle/>
          <a:p>
            <a:r>
              <a:rPr lang="en-US" dirty="0" smtClean="0"/>
              <a:t>Select a foreign country and discuss with your counselor how its geography, natural resources, and climate influence its economy and its global partnerships with other countries</a:t>
            </a:r>
          </a:p>
        </p:txBody>
      </p:sp>
    </p:spTree>
    <p:extLst>
      <p:ext uri="{BB962C8B-B14F-4D97-AF65-F5344CB8AC3E}">
        <p14:creationId xmlns:p14="http://schemas.microsoft.com/office/powerpoint/2010/main" xmlns="" val="183829272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fontAlgn="auto">
              <a:spcAft>
                <a:spcPts val="0"/>
              </a:spcAft>
              <a:defRPr/>
            </a:pPr>
            <a:r>
              <a:rPr lang="en-US" dirty="0" smtClean="0">
                <a:solidFill>
                  <a:schemeClr val="accent1">
                    <a:tint val="88000"/>
                    <a:satMod val="150000"/>
                  </a:schemeClr>
                </a:solidFill>
              </a:rPr>
              <a:t>4a. International Law</a:t>
            </a:r>
          </a:p>
        </p:txBody>
      </p:sp>
      <p:sp>
        <p:nvSpPr>
          <p:cNvPr id="22531" name="Rectangle 3"/>
          <p:cNvSpPr>
            <a:spLocks noGrp="1" noChangeArrowheads="1"/>
          </p:cNvSpPr>
          <p:nvPr>
            <p:ph idx="1"/>
          </p:nvPr>
        </p:nvSpPr>
        <p:spPr/>
        <p:txBody>
          <a:bodyPr/>
          <a:lstStyle/>
          <a:p>
            <a:r>
              <a:rPr lang="en-US" dirty="0" smtClean="0"/>
              <a:t>National law is how a country deals with issues within its borders.</a:t>
            </a:r>
          </a:p>
          <a:p>
            <a:r>
              <a:rPr lang="en-US" dirty="0" smtClean="0"/>
              <a:t>International law is the rules and principles which govern the relations and dealings of nations with each other.</a:t>
            </a:r>
          </a:p>
          <a:p>
            <a:pPr lvl="1"/>
            <a:r>
              <a:rPr lang="en-US" dirty="0" smtClean="0"/>
              <a:t>Difficult to form &amp; enforce</a:t>
            </a:r>
          </a:p>
          <a:p>
            <a:pPr lvl="1"/>
            <a:r>
              <a:rPr lang="en-US" dirty="0" smtClean="0"/>
              <a:t>Coordinates trade</a:t>
            </a:r>
          </a:p>
          <a:p>
            <a:pPr lvl="1"/>
            <a:r>
              <a:rPr lang="en-US" dirty="0" smtClean="0"/>
              <a:t>Solve problems and resolve disputes</a:t>
            </a:r>
          </a:p>
          <a:p>
            <a:pPr lvl="2"/>
            <a:r>
              <a:rPr lang="en-US" sz="2000" dirty="0" smtClean="0"/>
              <a:t>World Court</a:t>
            </a:r>
          </a:p>
          <a:p>
            <a:pPr lvl="2"/>
            <a:r>
              <a:rPr lang="en-US" sz="2000" dirty="0" smtClean="0"/>
              <a:t>United Nations</a:t>
            </a:r>
          </a:p>
        </p:txBody>
      </p:sp>
    </p:spTree>
    <p:extLst>
      <p:ext uri="{BB962C8B-B14F-4D97-AF65-F5344CB8AC3E}">
        <p14:creationId xmlns:p14="http://schemas.microsoft.com/office/powerpoint/2010/main" xmlns="" val="173676320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fontAlgn="auto">
              <a:spcAft>
                <a:spcPts val="0"/>
              </a:spcAft>
              <a:defRPr/>
            </a:pPr>
            <a:r>
              <a:rPr lang="en-US" dirty="0" smtClean="0">
                <a:solidFill>
                  <a:schemeClr val="accent1">
                    <a:tint val="88000"/>
                    <a:satMod val="150000"/>
                  </a:schemeClr>
                </a:solidFill>
              </a:rPr>
              <a:t>International Law</a:t>
            </a:r>
          </a:p>
        </p:txBody>
      </p:sp>
      <p:sp>
        <p:nvSpPr>
          <p:cNvPr id="3" name="Content Placeholder 2"/>
          <p:cNvSpPr>
            <a:spLocks noGrp="1"/>
          </p:cNvSpPr>
          <p:nvPr>
            <p:ph idx="1"/>
          </p:nvPr>
        </p:nvSpPr>
        <p:spPr/>
        <p:txBody>
          <a:bodyPr/>
          <a:lstStyle/>
          <a:p>
            <a:r>
              <a:rPr lang="en-US" dirty="0" smtClean="0"/>
              <a:t>Two legal theories:</a:t>
            </a:r>
          </a:p>
          <a:p>
            <a:pPr lvl="1"/>
            <a:r>
              <a:rPr lang="en-US" dirty="0" smtClean="0"/>
              <a:t>Monist: proposes to unify national and international laws</a:t>
            </a:r>
          </a:p>
          <a:p>
            <a:pPr lvl="1"/>
            <a:r>
              <a:rPr lang="en-US" dirty="0" smtClean="0"/>
              <a:t>Dualist: National and International legal systems are separate and different.</a:t>
            </a:r>
          </a:p>
          <a:p>
            <a:r>
              <a:rPr lang="en-US" dirty="0" smtClean="0"/>
              <a:t>“Peace, commerce, and honest friendship with all nations – entangling alliances with none.” – Thomas Jefferson</a:t>
            </a:r>
          </a:p>
          <a:p>
            <a:endParaRPr lang="en-US" dirty="0" smtClean="0"/>
          </a:p>
        </p:txBody>
      </p:sp>
    </p:spTree>
    <p:extLst>
      <p:ext uri="{BB962C8B-B14F-4D97-AF65-F5344CB8AC3E}">
        <p14:creationId xmlns:p14="http://schemas.microsoft.com/office/powerpoint/2010/main" xmlns="" val="24664215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amond(in)">
                                      <p:cBhvr>
                                        <p:cTn id="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normAutofit/>
          </a:bodyPr>
          <a:lstStyle/>
          <a:p>
            <a:pPr fontAlgn="auto">
              <a:spcAft>
                <a:spcPts val="0"/>
              </a:spcAft>
              <a:defRPr/>
            </a:pPr>
            <a:r>
              <a:rPr lang="en-US" dirty="0" smtClean="0">
                <a:solidFill>
                  <a:schemeClr val="accent1">
                    <a:tint val="88000"/>
                    <a:satMod val="150000"/>
                  </a:schemeClr>
                </a:solidFill>
              </a:rPr>
              <a:t>International Law &amp; Conflict Resolution</a:t>
            </a:r>
          </a:p>
        </p:txBody>
      </p:sp>
      <p:sp>
        <p:nvSpPr>
          <p:cNvPr id="24579" name="Content Placeholder 2"/>
          <p:cNvSpPr>
            <a:spLocks noGrp="1"/>
          </p:cNvSpPr>
          <p:nvPr>
            <p:ph idx="1"/>
          </p:nvPr>
        </p:nvSpPr>
        <p:spPr/>
        <p:txBody>
          <a:bodyPr/>
          <a:lstStyle/>
          <a:p>
            <a:r>
              <a:rPr lang="en-US" sz="2400" dirty="0" smtClean="0"/>
              <a:t>International Law identifies how a country will deal with nuclear threats, destruction of the environment, terrorism, trade imbalances, famine and disease control. Countries will not jeopardize their relationship with the United States if they know how we will deal with a particular conflict.</a:t>
            </a:r>
          </a:p>
        </p:txBody>
      </p:sp>
    </p:spTree>
    <p:extLst>
      <p:ext uri="{BB962C8B-B14F-4D97-AF65-F5344CB8AC3E}">
        <p14:creationId xmlns:p14="http://schemas.microsoft.com/office/powerpoint/2010/main" xmlns="" val="396152358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33400" y="533400"/>
            <a:ext cx="8183562" cy="1052512"/>
          </a:xfrm>
        </p:spPr>
        <p:txBody>
          <a:bodyPr/>
          <a:lstStyle/>
          <a:p>
            <a:pPr algn="r" fontAlgn="auto">
              <a:spcAft>
                <a:spcPts val="0"/>
              </a:spcAft>
              <a:defRPr/>
            </a:pPr>
            <a:r>
              <a:rPr lang="en-US" sz="4000" dirty="0" smtClean="0">
                <a:solidFill>
                  <a:schemeClr val="accent1">
                    <a:tint val="88000"/>
                    <a:satMod val="150000"/>
                  </a:schemeClr>
                </a:solidFill>
              </a:rPr>
              <a:t>4C #1. United Nations</a:t>
            </a:r>
          </a:p>
        </p:txBody>
      </p:sp>
      <p:sp>
        <p:nvSpPr>
          <p:cNvPr id="25603" name="Rectangle 3"/>
          <p:cNvSpPr>
            <a:spLocks noGrp="1" noChangeArrowheads="1"/>
          </p:cNvSpPr>
          <p:nvPr>
            <p:ph idx="1"/>
          </p:nvPr>
        </p:nvSpPr>
        <p:spPr>
          <a:xfrm>
            <a:off x="381000" y="1905000"/>
            <a:ext cx="8183562" cy="4187825"/>
          </a:xfrm>
        </p:spPr>
        <p:txBody>
          <a:bodyPr/>
          <a:lstStyle/>
          <a:p>
            <a:r>
              <a:rPr lang="en-US" dirty="0" smtClean="0"/>
              <a:t>Goals</a:t>
            </a:r>
          </a:p>
          <a:p>
            <a:pPr lvl="1"/>
            <a:r>
              <a:rPr lang="en-US" dirty="0" smtClean="0"/>
              <a:t>Maintain International Peace and Security</a:t>
            </a:r>
          </a:p>
          <a:p>
            <a:pPr lvl="1"/>
            <a:r>
              <a:rPr lang="en-US" dirty="0" smtClean="0"/>
              <a:t>Promote Cooperation in Solving International Problems:</a:t>
            </a:r>
          </a:p>
          <a:p>
            <a:pPr lvl="2"/>
            <a:r>
              <a:rPr lang="en-US" dirty="0" smtClean="0"/>
              <a:t>Political</a:t>
            </a:r>
          </a:p>
          <a:p>
            <a:pPr lvl="2"/>
            <a:r>
              <a:rPr lang="en-US" dirty="0" smtClean="0"/>
              <a:t>Economic</a:t>
            </a:r>
          </a:p>
          <a:p>
            <a:pPr lvl="2"/>
            <a:r>
              <a:rPr lang="en-US" dirty="0" smtClean="0"/>
              <a:t>Social</a:t>
            </a:r>
          </a:p>
          <a:p>
            <a:pPr lvl="2"/>
            <a:r>
              <a:rPr lang="en-US" dirty="0" smtClean="0"/>
              <a:t>Cultural, and</a:t>
            </a:r>
          </a:p>
          <a:p>
            <a:pPr lvl="2"/>
            <a:r>
              <a:rPr lang="en-US" dirty="0" smtClean="0"/>
              <a:t>Humanitarian</a:t>
            </a:r>
          </a:p>
        </p:txBody>
      </p:sp>
      <p:pic>
        <p:nvPicPr>
          <p:cNvPr id="25604" name="Picture 4"/>
          <p:cNvPicPr>
            <a:picLocks noChangeAspect="1" noChangeArrowheads="1"/>
          </p:cNvPicPr>
          <p:nvPr/>
        </p:nvPicPr>
        <p:blipFill>
          <a:blip r:embed="rId2" cstate="print"/>
          <a:srcRect/>
          <a:stretch>
            <a:fillRect/>
          </a:stretch>
        </p:blipFill>
        <p:spPr bwMode="auto">
          <a:xfrm>
            <a:off x="5715000" y="3505200"/>
            <a:ext cx="1828800" cy="1573213"/>
          </a:xfrm>
          <a:prstGeom prst="rect">
            <a:avLst/>
          </a:prstGeom>
          <a:noFill/>
          <a:ln w="9525">
            <a:noFill/>
            <a:miter lim="800000"/>
            <a:headEnd/>
            <a:tailEnd/>
          </a:ln>
        </p:spPr>
      </p:pic>
    </p:spTree>
    <p:extLst>
      <p:ext uri="{BB962C8B-B14F-4D97-AF65-F5344CB8AC3E}">
        <p14:creationId xmlns:p14="http://schemas.microsoft.com/office/powerpoint/2010/main" xmlns="" val="309605380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fontAlgn="auto">
              <a:spcAft>
                <a:spcPts val="0"/>
              </a:spcAft>
              <a:defRPr/>
            </a:pPr>
            <a:r>
              <a:rPr lang="en-US" dirty="0" smtClean="0">
                <a:solidFill>
                  <a:schemeClr val="accent1">
                    <a:tint val="88000"/>
                    <a:satMod val="150000"/>
                  </a:schemeClr>
                </a:solidFill>
              </a:rPr>
              <a:t>UN Structure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389497166"/>
              </p:ext>
            </p:extLst>
          </p:nvPr>
        </p:nvGraphicFramePr>
        <p:xfrm>
          <a:off x="457200" y="274638"/>
          <a:ext cx="8229600" cy="4233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05818420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pPr fontAlgn="auto">
              <a:spcAft>
                <a:spcPts val="0"/>
              </a:spcAft>
              <a:defRPr/>
            </a:pPr>
            <a:r>
              <a:rPr lang="en-US" dirty="0" smtClean="0">
                <a:solidFill>
                  <a:schemeClr val="accent1">
                    <a:tint val="88000"/>
                    <a:satMod val="150000"/>
                  </a:schemeClr>
                </a:solidFill>
              </a:rPr>
              <a:t>The Scourge of War Since 1945</a:t>
            </a:r>
          </a:p>
        </p:txBody>
      </p:sp>
      <p:sp>
        <p:nvSpPr>
          <p:cNvPr id="27651" name="Rectangle 3"/>
          <p:cNvSpPr>
            <a:spLocks noGrp="1" noChangeArrowheads="1"/>
          </p:cNvSpPr>
          <p:nvPr>
            <p:ph idx="1"/>
          </p:nvPr>
        </p:nvSpPr>
        <p:spPr/>
        <p:txBody>
          <a:bodyPr/>
          <a:lstStyle/>
          <a:p>
            <a:r>
              <a:rPr lang="en-US" dirty="0" smtClean="0"/>
              <a:t>Wikipedia lists 181 wars since 1945</a:t>
            </a:r>
          </a:p>
          <a:p>
            <a:r>
              <a:rPr lang="en-US" dirty="0" smtClean="0"/>
              <a:t>Around 35 million People Dead</a:t>
            </a:r>
          </a:p>
          <a:p>
            <a:pPr lvl="1"/>
            <a:r>
              <a:rPr lang="en-US" dirty="0" smtClean="0"/>
              <a:t>War estimates are difficult</a:t>
            </a:r>
          </a:p>
          <a:p>
            <a:pPr lvl="1"/>
            <a:r>
              <a:rPr lang="en-US" dirty="0" smtClean="0"/>
              <a:t>37 million in WW I</a:t>
            </a:r>
          </a:p>
          <a:p>
            <a:pPr lvl="1"/>
            <a:r>
              <a:rPr lang="en-US" dirty="0" smtClean="0"/>
              <a:t>50-70 million in WW II</a:t>
            </a:r>
          </a:p>
          <a:p>
            <a:endParaRPr lang="en-US" dirty="0" smtClean="0"/>
          </a:p>
        </p:txBody>
      </p:sp>
    </p:spTree>
    <p:extLst>
      <p:ext uri="{BB962C8B-B14F-4D97-AF65-F5344CB8AC3E}">
        <p14:creationId xmlns:p14="http://schemas.microsoft.com/office/powerpoint/2010/main" xmlns="" val="312857496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a:bodyPr>
          <a:lstStyle/>
          <a:p>
            <a:pPr fontAlgn="auto">
              <a:spcAft>
                <a:spcPts val="0"/>
              </a:spcAft>
              <a:defRPr/>
            </a:pPr>
            <a:r>
              <a:rPr lang="en-US" dirty="0" smtClean="0">
                <a:solidFill>
                  <a:schemeClr val="accent1">
                    <a:tint val="88000"/>
                    <a:satMod val="150000"/>
                  </a:schemeClr>
                </a:solidFill>
              </a:rPr>
              <a:t>UN Key Objectives</a:t>
            </a:r>
            <a:br>
              <a:rPr lang="en-US" dirty="0" smtClean="0">
                <a:solidFill>
                  <a:schemeClr val="accent1">
                    <a:tint val="88000"/>
                    <a:satMod val="150000"/>
                  </a:schemeClr>
                </a:solidFill>
              </a:rPr>
            </a:br>
            <a:r>
              <a:rPr lang="en-US" dirty="0" smtClean="0">
                <a:solidFill>
                  <a:schemeClr val="accent1">
                    <a:tint val="88000"/>
                    <a:satMod val="150000"/>
                  </a:schemeClr>
                </a:solidFill>
              </a:rPr>
              <a:t>for the 21</a:t>
            </a:r>
            <a:r>
              <a:rPr lang="en-US" baseline="30000" dirty="0" smtClean="0">
                <a:solidFill>
                  <a:schemeClr val="accent1">
                    <a:tint val="88000"/>
                    <a:satMod val="150000"/>
                  </a:schemeClr>
                </a:solidFill>
              </a:rPr>
              <a:t>st</a:t>
            </a:r>
            <a:r>
              <a:rPr lang="en-US" dirty="0" smtClean="0">
                <a:solidFill>
                  <a:schemeClr val="accent1">
                    <a:tint val="88000"/>
                    <a:satMod val="150000"/>
                  </a:schemeClr>
                </a:solidFill>
              </a:rPr>
              <a:t> Century</a:t>
            </a:r>
          </a:p>
        </p:txBody>
      </p:sp>
      <p:sp>
        <p:nvSpPr>
          <p:cNvPr id="28675" name="Content Placeholder 2"/>
          <p:cNvSpPr>
            <a:spLocks noGrp="1"/>
          </p:cNvSpPr>
          <p:nvPr>
            <p:ph idx="1"/>
          </p:nvPr>
        </p:nvSpPr>
        <p:spPr/>
        <p:txBody>
          <a:bodyPr/>
          <a:lstStyle/>
          <a:p>
            <a:r>
              <a:rPr lang="en-US" sz="2400" dirty="0" smtClean="0"/>
              <a:t>Promote the Creation of Independent and Democratic Societies</a:t>
            </a:r>
          </a:p>
          <a:p>
            <a:r>
              <a:rPr lang="en-US" sz="2400" dirty="0" smtClean="0"/>
              <a:t>Protecting Human Rights</a:t>
            </a:r>
          </a:p>
          <a:p>
            <a:r>
              <a:rPr lang="en-US" sz="2400" dirty="0" smtClean="0"/>
              <a:t>Saving Children from Starvation and Disease</a:t>
            </a:r>
          </a:p>
          <a:p>
            <a:r>
              <a:rPr lang="en-US" sz="2400" dirty="0" smtClean="0"/>
              <a:t>Providing Relief assistance to Refugees and Disaster Victims</a:t>
            </a:r>
          </a:p>
          <a:p>
            <a:r>
              <a:rPr lang="en-US" sz="2400" dirty="0" smtClean="0"/>
              <a:t>Counter Global Crime, Drugs, and Disease</a:t>
            </a:r>
          </a:p>
          <a:p>
            <a:r>
              <a:rPr lang="en-US" sz="2400" dirty="0" smtClean="0"/>
              <a:t>Assisting Countries devastated by war and the long-term threat of land mines</a:t>
            </a:r>
          </a:p>
        </p:txBody>
      </p:sp>
    </p:spTree>
    <p:extLst>
      <p:ext uri="{BB962C8B-B14F-4D97-AF65-F5344CB8AC3E}">
        <p14:creationId xmlns:p14="http://schemas.microsoft.com/office/powerpoint/2010/main" xmlns="" val="36199679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noAutofit/>
          </a:bodyPr>
          <a:lstStyle/>
          <a:p>
            <a:pPr fontAlgn="auto">
              <a:spcAft>
                <a:spcPts val="0"/>
              </a:spcAft>
              <a:defRPr/>
            </a:pPr>
            <a:r>
              <a:rPr lang="en-US" sz="3200" dirty="0" smtClean="0">
                <a:solidFill>
                  <a:schemeClr val="accent1">
                    <a:tint val="88000"/>
                    <a:satMod val="150000"/>
                  </a:schemeClr>
                </a:solidFill>
              </a:rPr>
              <a:t>Promote the Creation of Independent and Democratic Societies</a:t>
            </a:r>
          </a:p>
        </p:txBody>
      </p:sp>
      <p:graphicFrame>
        <p:nvGraphicFramePr>
          <p:cNvPr id="29699" name="Content Placeholder 3"/>
          <p:cNvGraphicFramePr>
            <a:graphicFrameLocks noGrp="1"/>
          </p:cNvGraphicFramePr>
          <p:nvPr>
            <p:ph idx="1"/>
          </p:nvPr>
        </p:nvGraphicFramePr>
        <p:xfrm>
          <a:off x="685800" y="1658938"/>
          <a:ext cx="7772400" cy="4114800"/>
        </p:xfrm>
        <a:graphic>
          <a:graphicData uri="http://schemas.openxmlformats.org/presentationml/2006/ole">
            <p:oleObj spid="_x0000_s291845" r:id="rId3" imgW="7773074" imgH="4115157" progId="Excel.Sheet.8">
              <p:embed/>
            </p:oleObj>
          </a:graphicData>
        </a:graphic>
      </p:graphicFrame>
    </p:spTree>
    <p:extLst>
      <p:ext uri="{BB962C8B-B14F-4D97-AF65-F5344CB8AC3E}">
        <p14:creationId xmlns:p14="http://schemas.microsoft.com/office/powerpoint/2010/main" xmlns="" val="199762361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fontAlgn="auto">
              <a:spcAft>
                <a:spcPts val="0"/>
              </a:spcAft>
              <a:defRPr/>
            </a:pPr>
            <a:r>
              <a:rPr lang="en-US" dirty="0" smtClean="0">
                <a:solidFill>
                  <a:schemeClr val="accent1">
                    <a:tint val="88000"/>
                    <a:satMod val="150000"/>
                  </a:schemeClr>
                </a:solidFill>
              </a:rPr>
              <a:t>Protecting Human Rights</a:t>
            </a:r>
          </a:p>
        </p:txBody>
      </p:sp>
      <p:sp>
        <p:nvSpPr>
          <p:cNvPr id="30723" name="Rectangle 3"/>
          <p:cNvSpPr>
            <a:spLocks noGrp="1" noChangeArrowheads="1"/>
          </p:cNvSpPr>
          <p:nvPr>
            <p:ph idx="1"/>
          </p:nvPr>
        </p:nvSpPr>
        <p:spPr/>
        <p:txBody>
          <a:bodyPr/>
          <a:lstStyle/>
          <a:p>
            <a:r>
              <a:rPr lang="en-US" sz="2400" dirty="0" smtClean="0"/>
              <a:t>Successes</a:t>
            </a:r>
          </a:p>
          <a:p>
            <a:pPr lvl="1"/>
            <a:r>
              <a:rPr lang="en-US" sz="2000" dirty="0" smtClean="0"/>
              <a:t>Highlights human-rights abuses around the world.</a:t>
            </a:r>
          </a:p>
          <a:p>
            <a:pPr lvl="1"/>
            <a:r>
              <a:rPr lang="en-US" sz="2000" dirty="0" smtClean="0"/>
              <a:t>Applies pressure for reform.</a:t>
            </a:r>
          </a:p>
          <a:p>
            <a:r>
              <a:rPr lang="en-US" sz="2400" dirty="0" smtClean="0"/>
              <a:t>Failures</a:t>
            </a:r>
          </a:p>
          <a:p>
            <a:pPr lvl="1"/>
            <a:r>
              <a:rPr lang="en-US" sz="2000" dirty="0" smtClean="0"/>
              <a:t>Libya was elected to head the commission in 2003</a:t>
            </a:r>
          </a:p>
          <a:p>
            <a:pPr lvl="1"/>
            <a:r>
              <a:rPr lang="en-US" sz="2000" dirty="0" smtClean="0"/>
              <a:t>Sudan was elected to head the commission in 2004</a:t>
            </a:r>
          </a:p>
          <a:p>
            <a:pPr lvl="1"/>
            <a:r>
              <a:rPr lang="en-US" sz="2000" dirty="0" smtClean="0"/>
              <a:t>Some commission members have miserable human-rights records:  China, Cuba, Zimbabwe, Russia, Saudi Arabia, Pakistan, Algeria, Syria, Libya, and Vietnam.</a:t>
            </a:r>
          </a:p>
          <a:p>
            <a:r>
              <a:rPr lang="en-US" sz="2400" dirty="0" smtClean="0"/>
              <a:t>Most Complaints Against: Canada, Korea, then Australia</a:t>
            </a:r>
          </a:p>
          <a:p>
            <a:endParaRPr lang="en-US" sz="2400" dirty="0" smtClean="0"/>
          </a:p>
        </p:txBody>
      </p:sp>
    </p:spTree>
    <p:extLst>
      <p:ext uri="{BB962C8B-B14F-4D97-AF65-F5344CB8AC3E}">
        <p14:creationId xmlns:p14="http://schemas.microsoft.com/office/powerpoint/2010/main" xmlns="" val="254582424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fontAlgn="auto">
              <a:spcAft>
                <a:spcPts val="0"/>
              </a:spcAft>
              <a:defRPr/>
            </a:pPr>
            <a:r>
              <a:rPr lang="en-US" dirty="0" smtClean="0">
                <a:solidFill>
                  <a:schemeClr val="accent1">
                    <a:tint val="88000"/>
                    <a:satMod val="150000"/>
                  </a:schemeClr>
                </a:solidFill>
              </a:rPr>
              <a:t>UN Humanitarian Assistance</a:t>
            </a:r>
          </a:p>
        </p:txBody>
      </p:sp>
      <p:sp>
        <p:nvSpPr>
          <p:cNvPr id="31747" name="Rectangle 3"/>
          <p:cNvSpPr>
            <a:spLocks noGrp="1" noChangeArrowheads="1"/>
          </p:cNvSpPr>
          <p:nvPr>
            <p:ph idx="1"/>
          </p:nvPr>
        </p:nvSpPr>
        <p:spPr/>
        <p:txBody>
          <a:bodyPr/>
          <a:lstStyle/>
          <a:p>
            <a:pPr>
              <a:lnSpc>
                <a:spcPct val="90000"/>
              </a:lnSpc>
            </a:pPr>
            <a:r>
              <a:rPr lang="en-US" dirty="0" smtClean="0"/>
              <a:t>Successes</a:t>
            </a:r>
          </a:p>
          <a:p>
            <a:pPr lvl="1">
              <a:lnSpc>
                <a:spcPct val="90000"/>
              </a:lnSpc>
            </a:pPr>
            <a:r>
              <a:rPr lang="en-US" sz="2000" dirty="0" smtClean="0"/>
              <a:t>Works with other relief organizations, such as the Red Cross</a:t>
            </a:r>
          </a:p>
          <a:p>
            <a:pPr lvl="1">
              <a:lnSpc>
                <a:spcPct val="90000"/>
              </a:lnSpc>
            </a:pPr>
            <a:r>
              <a:rPr lang="en-US" sz="2000" dirty="0" smtClean="0"/>
              <a:t>Provides food, water, shelter to missions displaced by war, famine, or natural disasters.</a:t>
            </a:r>
          </a:p>
          <a:p>
            <a:pPr lvl="1">
              <a:lnSpc>
                <a:spcPct val="90000"/>
              </a:lnSpc>
            </a:pPr>
            <a:r>
              <a:rPr lang="en-US" sz="2000" dirty="0" smtClean="0"/>
              <a:t>World Food Program (serves 110 million people in 80 countries)</a:t>
            </a:r>
          </a:p>
          <a:p>
            <a:pPr lvl="1">
              <a:lnSpc>
                <a:spcPct val="90000"/>
              </a:lnSpc>
            </a:pPr>
            <a:r>
              <a:rPr lang="en-US" sz="2000" dirty="0" smtClean="0"/>
              <a:t>High Commissioner for Refugees (projects 116 countries)</a:t>
            </a:r>
          </a:p>
          <a:p>
            <a:r>
              <a:rPr lang="en-US" dirty="0" smtClean="0"/>
              <a:t>Failures</a:t>
            </a:r>
          </a:p>
          <a:p>
            <a:pPr lvl="1"/>
            <a:r>
              <a:rPr lang="en-US" sz="2000" dirty="0" smtClean="0"/>
              <a:t>Oil-For-Food Program</a:t>
            </a:r>
          </a:p>
          <a:p>
            <a:pPr lvl="1"/>
            <a:r>
              <a:rPr lang="en-US" sz="2000" dirty="0" smtClean="0"/>
              <a:t>Human Rights abuse by UN Peacekeepers</a:t>
            </a:r>
          </a:p>
          <a:p>
            <a:pPr>
              <a:lnSpc>
                <a:spcPct val="90000"/>
              </a:lnSpc>
            </a:pPr>
            <a:endParaRPr lang="en-US" dirty="0" smtClean="0"/>
          </a:p>
        </p:txBody>
      </p:sp>
    </p:spTree>
    <p:extLst>
      <p:ext uri="{BB962C8B-B14F-4D97-AF65-F5344CB8AC3E}">
        <p14:creationId xmlns:p14="http://schemas.microsoft.com/office/powerpoint/2010/main" xmlns="" val="361346020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normAutofit/>
          </a:bodyPr>
          <a:lstStyle/>
          <a:p>
            <a:pPr fontAlgn="auto">
              <a:spcAft>
                <a:spcPts val="0"/>
              </a:spcAft>
              <a:defRPr/>
            </a:pPr>
            <a:r>
              <a:rPr lang="en-US" dirty="0" smtClean="0">
                <a:solidFill>
                  <a:schemeClr val="accent1">
                    <a:tint val="88000"/>
                    <a:satMod val="150000"/>
                  </a:schemeClr>
                </a:solidFill>
              </a:rPr>
              <a:t>Saving Children </a:t>
            </a:r>
            <a:br>
              <a:rPr lang="en-US" dirty="0" smtClean="0">
                <a:solidFill>
                  <a:schemeClr val="accent1">
                    <a:tint val="88000"/>
                    <a:satMod val="150000"/>
                  </a:schemeClr>
                </a:solidFill>
              </a:rPr>
            </a:br>
            <a:r>
              <a:rPr lang="en-US" dirty="0" smtClean="0">
                <a:solidFill>
                  <a:schemeClr val="accent1">
                    <a:tint val="88000"/>
                    <a:satMod val="150000"/>
                  </a:schemeClr>
                </a:solidFill>
              </a:rPr>
              <a:t>from Starvation &amp; Disease</a:t>
            </a:r>
          </a:p>
        </p:txBody>
      </p:sp>
      <p:sp>
        <p:nvSpPr>
          <p:cNvPr id="32771" name="Content Placeholder 2"/>
          <p:cNvSpPr>
            <a:spLocks noGrp="1"/>
          </p:cNvSpPr>
          <p:nvPr>
            <p:ph idx="1"/>
          </p:nvPr>
        </p:nvSpPr>
        <p:spPr/>
        <p:txBody>
          <a:bodyPr/>
          <a:lstStyle/>
          <a:p>
            <a:r>
              <a:rPr lang="en-US" dirty="0" smtClean="0"/>
              <a:t>UNICEF &amp;World Health Organization</a:t>
            </a:r>
          </a:p>
          <a:p>
            <a:pPr lvl="1"/>
            <a:r>
              <a:rPr lang="en-US" dirty="0" smtClean="0"/>
              <a:t>Childhood vaccines</a:t>
            </a:r>
          </a:p>
          <a:p>
            <a:pPr lvl="1"/>
            <a:r>
              <a:rPr lang="en-US" dirty="0" smtClean="0"/>
              <a:t>Smallpox &amp; Polio almost eradicated</a:t>
            </a:r>
          </a:p>
          <a:p>
            <a:pPr lvl="1"/>
            <a:r>
              <a:rPr lang="en-US" dirty="0" smtClean="0"/>
              <a:t>Measles</a:t>
            </a:r>
          </a:p>
          <a:p>
            <a:pPr lvl="1"/>
            <a:r>
              <a:rPr lang="en-US" dirty="0" smtClean="0"/>
              <a:t>Water, Sanitation and Hygiene</a:t>
            </a:r>
          </a:p>
          <a:p>
            <a:pPr lvl="1"/>
            <a:r>
              <a:rPr lang="en-US" dirty="0" smtClean="0"/>
              <a:t>HIV/AIDS</a:t>
            </a:r>
          </a:p>
          <a:p>
            <a:pPr lvl="1"/>
            <a:r>
              <a:rPr lang="en-US" dirty="0" smtClean="0"/>
              <a:t>Nutrition</a:t>
            </a:r>
          </a:p>
          <a:p>
            <a:pPr lvl="1"/>
            <a:endParaRPr lang="en-US" dirty="0" smtClean="0"/>
          </a:p>
        </p:txBody>
      </p:sp>
    </p:spTree>
    <p:extLst>
      <p:ext uri="{BB962C8B-B14F-4D97-AF65-F5344CB8AC3E}">
        <p14:creationId xmlns:p14="http://schemas.microsoft.com/office/powerpoint/2010/main" xmlns="" val="412071583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pPr fontAlgn="auto">
              <a:spcAft>
                <a:spcPts val="0"/>
              </a:spcAft>
              <a:defRPr/>
            </a:pPr>
            <a:r>
              <a:rPr lang="en-US" sz="4000" dirty="0" smtClean="0">
                <a:solidFill>
                  <a:schemeClr val="accent1">
                    <a:tint val="88000"/>
                    <a:satMod val="150000"/>
                  </a:schemeClr>
                </a:solidFill>
              </a:rPr>
              <a:t>World Organization of the</a:t>
            </a:r>
            <a:br>
              <a:rPr lang="en-US" sz="4000" dirty="0" smtClean="0">
                <a:solidFill>
                  <a:schemeClr val="accent1">
                    <a:tint val="88000"/>
                    <a:satMod val="150000"/>
                  </a:schemeClr>
                </a:solidFill>
              </a:rPr>
            </a:br>
            <a:r>
              <a:rPr lang="en-US" sz="4000" dirty="0" smtClean="0">
                <a:solidFill>
                  <a:schemeClr val="accent1">
                    <a:tint val="88000"/>
                    <a:satMod val="150000"/>
                  </a:schemeClr>
                </a:solidFill>
              </a:rPr>
              <a:t>Scout Movement </a:t>
            </a:r>
          </a:p>
        </p:txBody>
      </p:sp>
      <p:sp>
        <p:nvSpPr>
          <p:cNvPr id="33795" name="Rectangle 3"/>
          <p:cNvSpPr>
            <a:spLocks noGrp="1" noChangeArrowheads="1"/>
          </p:cNvSpPr>
          <p:nvPr>
            <p:ph idx="1"/>
          </p:nvPr>
        </p:nvSpPr>
        <p:spPr/>
        <p:txBody>
          <a:bodyPr/>
          <a:lstStyle/>
          <a:p>
            <a:pPr>
              <a:lnSpc>
                <a:spcPct val="90000"/>
              </a:lnSpc>
            </a:pPr>
            <a:r>
              <a:rPr lang="en-US" sz="2000" dirty="0" smtClean="0"/>
              <a:t>28 Millions Scouts</a:t>
            </a:r>
          </a:p>
          <a:p>
            <a:pPr>
              <a:lnSpc>
                <a:spcPct val="90000"/>
              </a:lnSpc>
            </a:pPr>
            <a:r>
              <a:rPr lang="en-US" sz="2000" dirty="0" smtClean="0"/>
              <a:t>216 Countries</a:t>
            </a:r>
          </a:p>
          <a:p>
            <a:pPr>
              <a:lnSpc>
                <a:spcPct val="90000"/>
              </a:lnSpc>
            </a:pPr>
            <a:r>
              <a:rPr lang="en-US" sz="2000" dirty="0" smtClean="0"/>
              <a:t>World Scout Jamboree</a:t>
            </a:r>
          </a:p>
          <a:p>
            <a:pPr>
              <a:lnSpc>
                <a:spcPct val="90000"/>
              </a:lnSpc>
            </a:pPr>
            <a:r>
              <a:rPr lang="en-US" sz="2000" dirty="0" smtClean="0"/>
              <a:t>Promote scouting world wide</a:t>
            </a:r>
          </a:p>
          <a:p>
            <a:pPr>
              <a:lnSpc>
                <a:spcPct val="90000"/>
              </a:lnSpc>
            </a:pPr>
            <a:r>
              <a:rPr lang="en-US" sz="2000" dirty="0" smtClean="0"/>
              <a:t>BP:  "The roots of Scouting have grown among young people of all civilized countries and are developing more each day. It might be thought that if in years to come, a considerable proportion of the future citizens of each nation forms part of this </a:t>
            </a:r>
            <a:r>
              <a:rPr lang="en-US" sz="2000" dirty="0" smtClean="0">
                <a:solidFill>
                  <a:srgbClr val="FF0000"/>
                </a:solidFill>
              </a:rPr>
              <a:t>brotherhood</a:t>
            </a:r>
            <a:r>
              <a:rPr lang="en-US" sz="2000" dirty="0" smtClean="0"/>
              <a:t>, they will be joined by a bond of personal friendship and mutual understanding such as has never existed before, which will help to find </a:t>
            </a:r>
            <a:r>
              <a:rPr lang="en-US" sz="2000" dirty="0" smtClean="0">
                <a:solidFill>
                  <a:srgbClr val="FF0000"/>
                </a:solidFill>
              </a:rPr>
              <a:t>a solution to terrible international conflicts</a:t>
            </a:r>
            <a:r>
              <a:rPr lang="en-US" sz="2000" dirty="0" smtClean="0"/>
              <a:t>."</a:t>
            </a:r>
          </a:p>
          <a:p>
            <a:pPr>
              <a:lnSpc>
                <a:spcPct val="90000"/>
              </a:lnSpc>
            </a:pPr>
            <a:endParaRPr lang="en-US" sz="2400" dirty="0" smtClean="0"/>
          </a:p>
        </p:txBody>
      </p:sp>
      <p:pic>
        <p:nvPicPr>
          <p:cNvPr id="33796" name="Picture 4"/>
          <p:cNvPicPr>
            <a:picLocks noChangeAspect="1" noChangeArrowheads="1"/>
          </p:cNvPicPr>
          <p:nvPr/>
        </p:nvPicPr>
        <p:blipFill>
          <a:blip r:embed="rId2" cstate="print"/>
          <a:srcRect/>
          <a:stretch>
            <a:fillRect/>
          </a:stretch>
        </p:blipFill>
        <p:spPr bwMode="auto">
          <a:xfrm>
            <a:off x="6172200" y="1905000"/>
            <a:ext cx="1165225" cy="1295400"/>
          </a:xfrm>
          <a:prstGeom prst="rect">
            <a:avLst/>
          </a:prstGeom>
          <a:noFill/>
          <a:ln w="9525">
            <a:noFill/>
            <a:miter lim="800000"/>
            <a:headEnd/>
            <a:tailEnd/>
          </a:ln>
        </p:spPr>
      </p:pic>
    </p:spTree>
    <p:extLst>
      <p:ext uri="{BB962C8B-B14F-4D97-AF65-F5344CB8AC3E}">
        <p14:creationId xmlns:p14="http://schemas.microsoft.com/office/powerpoint/2010/main" xmlns="" val="417968658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a:bodyPr>
          <a:lstStyle/>
          <a:p>
            <a:pPr fontAlgn="auto">
              <a:spcAft>
                <a:spcPts val="0"/>
              </a:spcAft>
              <a:defRPr/>
            </a:pPr>
            <a:r>
              <a:rPr lang="en-US" dirty="0" smtClean="0">
                <a:solidFill>
                  <a:schemeClr val="accent1">
                    <a:tint val="88000"/>
                    <a:satMod val="150000"/>
                  </a:schemeClr>
                </a:solidFill>
              </a:rPr>
              <a:t>5a. Constitutional </a:t>
            </a:r>
            <a:r>
              <a:rPr lang="en-US" dirty="0" err="1" smtClean="0">
                <a:solidFill>
                  <a:schemeClr val="accent1">
                    <a:tint val="88000"/>
                    <a:satMod val="150000"/>
                  </a:schemeClr>
                </a:solidFill>
              </a:rPr>
              <a:t>vs</a:t>
            </a:r>
            <a:r>
              <a:rPr lang="en-US" dirty="0" smtClean="0">
                <a:solidFill>
                  <a:schemeClr val="accent1">
                    <a:tint val="88000"/>
                    <a:satMod val="150000"/>
                  </a:schemeClr>
                </a:solidFill>
              </a:rPr>
              <a:t> </a:t>
            </a:r>
            <a:r>
              <a:rPr lang="en-US" dirty="0" err="1" smtClean="0">
                <a:solidFill>
                  <a:schemeClr val="accent1">
                    <a:tint val="88000"/>
                    <a:satMod val="150000"/>
                  </a:schemeClr>
                </a:solidFill>
              </a:rPr>
              <a:t>Nonconstitutional</a:t>
            </a:r>
            <a:endParaRPr lang="en-US" dirty="0" smtClean="0">
              <a:solidFill>
                <a:schemeClr val="accent1">
                  <a:tint val="88000"/>
                  <a:satMod val="150000"/>
                </a:schemeClr>
              </a:solidFill>
            </a:endParaRPr>
          </a:p>
        </p:txBody>
      </p:sp>
      <p:sp>
        <p:nvSpPr>
          <p:cNvPr id="34819" name="Content Placeholder 7"/>
          <p:cNvSpPr>
            <a:spLocks noGrp="1"/>
          </p:cNvSpPr>
          <p:nvPr>
            <p:ph idx="1"/>
          </p:nvPr>
        </p:nvSpPr>
        <p:spPr/>
        <p:txBody>
          <a:bodyPr/>
          <a:lstStyle/>
          <a:p>
            <a:r>
              <a:rPr lang="en-US" dirty="0" smtClean="0"/>
              <a:t>Written Constitution</a:t>
            </a:r>
          </a:p>
          <a:p>
            <a:r>
              <a:rPr lang="en-US" dirty="0" smtClean="0"/>
              <a:t>Protects Individual Rights</a:t>
            </a:r>
          </a:p>
          <a:p>
            <a:r>
              <a:rPr lang="en-US" dirty="0" smtClean="0"/>
              <a:t>Limited </a:t>
            </a:r>
            <a:r>
              <a:rPr lang="en-US" dirty="0" err="1" smtClean="0"/>
              <a:t>Gov’t</a:t>
            </a:r>
            <a:r>
              <a:rPr lang="en-US" dirty="0" smtClean="0"/>
              <a:t> Power</a:t>
            </a:r>
          </a:p>
          <a:p>
            <a:pPr lvl="1"/>
            <a:r>
              <a:rPr lang="en-US" dirty="0" smtClean="0"/>
              <a:t>Checks &amp; Balances</a:t>
            </a:r>
          </a:p>
          <a:p>
            <a:r>
              <a:rPr lang="en-US" dirty="0" smtClean="0"/>
              <a:t>Stability</a:t>
            </a:r>
          </a:p>
          <a:p>
            <a:r>
              <a:rPr lang="en-US" dirty="0" smtClean="0"/>
              <a:t>Federal </a:t>
            </a:r>
            <a:r>
              <a:rPr lang="en-US" dirty="0" err="1" smtClean="0"/>
              <a:t>Gov’t</a:t>
            </a:r>
            <a:endParaRPr lang="en-US" dirty="0" smtClean="0"/>
          </a:p>
          <a:p>
            <a:endParaRPr lang="en-US" dirty="0" smtClean="0"/>
          </a:p>
        </p:txBody>
      </p:sp>
      <p:sp>
        <p:nvSpPr>
          <p:cNvPr id="34820" name="Content Placeholder 8"/>
          <p:cNvSpPr>
            <a:spLocks noGrp="1"/>
          </p:cNvSpPr>
          <p:nvPr>
            <p:ph sz="half" idx="4294967295"/>
          </p:nvPr>
        </p:nvSpPr>
        <p:spPr>
          <a:xfrm>
            <a:off x="5065640" y="1582613"/>
            <a:ext cx="3930650" cy="4389438"/>
          </a:xfrm>
        </p:spPr>
        <p:txBody>
          <a:bodyPr/>
          <a:lstStyle/>
          <a:p>
            <a:r>
              <a:rPr lang="en-US" dirty="0" smtClean="0"/>
              <a:t>Written Constitution?</a:t>
            </a:r>
          </a:p>
          <a:p>
            <a:r>
              <a:rPr lang="en-US" dirty="0" smtClean="0"/>
              <a:t>Authoritarian</a:t>
            </a:r>
          </a:p>
          <a:p>
            <a:r>
              <a:rPr lang="en-US" dirty="0" smtClean="0"/>
              <a:t>Democratic Republic?</a:t>
            </a:r>
          </a:p>
          <a:p>
            <a:pPr lvl="1"/>
            <a:r>
              <a:rPr lang="en-US" dirty="0" smtClean="0"/>
              <a:t>North Korea</a:t>
            </a:r>
          </a:p>
          <a:p>
            <a:r>
              <a:rPr lang="en-US" dirty="0" smtClean="0"/>
              <a:t>Unitary </a:t>
            </a:r>
            <a:r>
              <a:rPr lang="en-US" dirty="0" err="1" smtClean="0"/>
              <a:t>Gov’t</a:t>
            </a:r>
            <a:endParaRPr lang="en-US" dirty="0" smtClean="0"/>
          </a:p>
        </p:txBody>
      </p:sp>
      <p:cxnSp>
        <p:nvCxnSpPr>
          <p:cNvPr id="11" name="Straight Connector 10"/>
          <p:cNvCxnSpPr/>
          <p:nvPr/>
        </p:nvCxnSpPr>
        <p:spPr>
          <a:xfrm rot="5400000">
            <a:off x="2842260" y="3695701"/>
            <a:ext cx="4191000" cy="0"/>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xmlns="" val="10941760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fontAlgn="auto">
              <a:spcAft>
                <a:spcPts val="0"/>
              </a:spcAft>
              <a:defRPr/>
            </a:pPr>
            <a:r>
              <a:rPr lang="en-US" dirty="0" smtClean="0">
                <a:solidFill>
                  <a:schemeClr val="accent1">
                    <a:tint val="88000"/>
                    <a:satMod val="150000"/>
                  </a:schemeClr>
                </a:solidFill>
              </a:rPr>
              <a:t>5b. Different Types of </a:t>
            </a:r>
            <a:r>
              <a:rPr lang="en-US" dirty="0" err="1" smtClean="0">
                <a:solidFill>
                  <a:schemeClr val="accent1">
                    <a:tint val="88000"/>
                    <a:satMod val="150000"/>
                  </a:schemeClr>
                </a:solidFill>
              </a:rPr>
              <a:t>Gov’t</a:t>
            </a:r>
            <a:endParaRPr lang="en-US" dirty="0" smtClean="0">
              <a:solidFill>
                <a:schemeClr val="accent1">
                  <a:tint val="88000"/>
                  <a:satMod val="150000"/>
                </a:schemeClr>
              </a:solidFill>
            </a:endParaRPr>
          </a:p>
        </p:txBody>
      </p:sp>
      <p:sp>
        <p:nvSpPr>
          <p:cNvPr id="35843" name="Content Placeholder 4"/>
          <p:cNvSpPr>
            <a:spLocks noGrp="1"/>
          </p:cNvSpPr>
          <p:nvPr>
            <p:ph idx="1"/>
          </p:nvPr>
        </p:nvSpPr>
        <p:spPr/>
        <p:txBody>
          <a:bodyPr/>
          <a:lstStyle/>
          <a:p>
            <a:endParaRPr lang="en-US" smtClean="0"/>
          </a:p>
          <a:p>
            <a:endParaRPr lang="en-US" smtClean="0"/>
          </a:p>
        </p:txBody>
      </p:sp>
      <p:pic>
        <p:nvPicPr>
          <p:cNvPr id="10" name="The Americian Form of Government.mp4">
            <a:hlinkClick r:id="" action="ppaction://media"/>
          </p:cNvPr>
          <p:cNvPicPr>
            <a:picLocks noRot="1" noChangeAspect="1"/>
          </p:cNvPicPr>
          <p:nvPr>
            <a:videoFile r:link="rId1"/>
          </p:nvPr>
        </p:nvPicPr>
        <p:blipFill>
          <a:blip r:embed="rId3" cstate="print"/>
          <a:srcRect/>
          <a:stretch>
            <a:fillRect/>
          </a:stretch>
        </p:blipFill>
        <p:spPr bwMode="auto">
          <a:xfrm>
            <a:off x="2381250" y="1943100"/>
            <a:ext cx="4381500" cy="3286125"/>
          </a:xfrm>
          <a:prstGeom prst="rect">
            <a:avLst/>
          </a:prstGeom>
          <a:noFill/>
          <a:ln w="9525">
            <a:noFill/>
            <a:miter lim="800000"/>
            <a:headEnd/>
            <a:tailEnd/>
          </a:ln>
        </p:spPr>
      </p:pic>
      <p:sp>
        <p:nvSpPr>
          <p:cNvPr id="35845" name="TextBox 4"/>
          <p:cNvSpPr txBox="1">
            <a:spLocks noChangeArrowheads="1"/>
          </p:cNvSpPr>
          <p:nvPr/>
        </p:nvSpPr>
        <p:spPr bwMode="auto">
          <a:xfrm>
            <a:off x="457200" y="5334000"/>
            <a:ext cx="8001000" cy="830263"/>
          </a:xfrm>
          <a:prstGeom prst="rect">
            <a:avLst/>
          </a:prstGeom>
          <a:noFill/>
          <a:ln w="9525">
            <a:noFill/>
            <a:miter lim="800000"/>
            <a:headEnd/>
            <a:tailEnd/>
          </a:ln>
        </p:spPr>
        <p:txBody>
          <a:bodyPr>
            <a:spAutoFit/>
          </a:bodyPr>
          <a:lstStyle/>
          <a:p>
            <a:pPr algn="ctr"/>
            <a:r>
              <a:rPr lang="en-US" dirty="0"/>
              <a:t>I highly recommend you show this video. You can watch on </a:t>
            </a:r>
            <a:r>
              <a:rPr lang="en-US" dirty="0">
                <a:hlinkClick r:id="rId4"/>
              </a:rPr>
              <a:t>YouTube </a:t>
            </a:r>
            <a:r>
              <a:rPr lang="en-US" dirty="0"/>
              <a:t>or buy the </a:t>
            </a:r>
            <a:r>
              <a:rPr lang="en-US" dirty="0">
                <a:hlinkClick r:id="rId5"/>
              </a:rPr>
              <a:t>video </a:t>
            </a:r>
            <a:r>
              <a:rPr lang="en-US" dirty="0"/>
              <a:t>and show the excerpt.</a:t>
            </a:r>
          </a:p>
        </p:txBody>
      </p:sp>
      <p:pic>
        <p:nvPicPr>
          <p:cNvPr id="35846" name="Picture 5"/>
          <p:cNvPicPr>
            <a:picLocks noChangeAspect="1" noChangeArrowheads="1"/>
          </p:cNvPicPr>
          <p:nvPr/>
        </p:nvPicPr>
        <p:blipFill>
          <a:blip r:embed="rId6" cstate="print"/>
          <a:srcRect/>
          <a:stretch>
            <a:fillRect/>
          </a:stretch>
        </p:blipFill>
        <p:spPr bwMode="auto">
          <a:xfrm>
            <a:off x="3033713" y="2933700"/>
            <a:ext cx="3076575" cy="990600"/>
          </a:xfrm>
          <a:prstGeom prst="rect">
            <a:avLst/>
          </a:prstGeom>
          <a:noFill/>
          <a:ln w="9525">
            <a:noFill/>
            <a:miter lim="800000"/>
            <a:headEnd/>
            <a:tailEnd/>
          </a:ln>
        </p:spPr>
      </p:pic>
    </p:spTree>
    <p:extLst>
      <p:ext uri="{BB962C8B-B14F-4D97-AF65-F5344CB8AC3E}">
        <p14:creationId xmlns:p14="http://schemas.microsoft.com/office/powerpoint/2010/main" xmlns="" val="12528957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normAutofit/>
          </a:bodyPr>
          <a:lstStyle/>
          <a:p>
            <a:pPr fontAlgn="auto">
              <a:spcAft>
                <a:spcPts val="0"/>
              </a:spcAft>
              <a:defRPr/>
            </a:pPr>
            <a:r>
              <a:rPr lang="en-US" dirty="0" smtClean="0">
                <a:solidFill>
                  <a:schemeClr val="accent1">
                    <a:tint val="88000"/>
                    <a:satMod val="150000"/>
                  </a:schemeClr>
                </a:solidFill>
              </a:rPr>
              <a:t>5c. Mapping Government Types</a:t>
            </a:r>
          </a:p>
        </p:txBody>
      </p:sp>
      <p:sp>
        <p:nvSpPr>
          <p:cNvPr id="3" name="Content Placeholder 2"/>
          <p:cNvSpPr>
            <a:spLocks noGrp="1"/>
          </p:cNvSpPr>
          <p:nvPr>
            <p:ph idx="1"/>
          </p:nvPr>
        </p:nvSpPr>
        <p:spPr/>
        <p:txBody>
          <a:bodyPr/>
          <a:lstStyle/>
          <a:p>
            <a:r>
              <a:rPr lang="en-US" sz="1800" dirty="0" smtClean="0"/>
              <a:t>Should be easy!</a:t>
            </a:r>
          </a:p>
          <a:p>
            <a:r>
              <a:rPr lang="en-US" sz="1800" dirty="0" smtClean="0"/>
              <a:t>Let’s Look at Venezuela</a:t>
            </a:r>
          </a:p>
          <a:p>
            <a:r>
              <a:rPr lang="en-US" sz="1800" dirty="0" smtClean="0"/>
              <a:t>Founded in 1830 under Military Rule. </a:t>
            </a:r>
          </a:p>
          <a:p>
            <a:r>
              <a:rPr lang="en-US" sz="1800" dirty="0" smtClean="0"/>
              <a:t>1958 Civilian Rule. 1961 Constitution.</a:t>
            </a:r>
          </a:p>
          <a:p>
            <a:r>
              <a:rPr lang="en-US" sz="1800" dirty="0" smtClean="0"/>
              <a:t>1992 failed coup d'état by </a:t>
            </a:r>
            <a:r>
              <a:rPr lang="en-US" sz="1800" dirty="0" err="1" smtClean="0"/>
              <a:t>Chávez</a:t>
            </a:r>
            <a:r>
              <a:rPr lang="en-US" sz="1800" dirty="0" smtClean="0"/>
              <a:t> </a:t>
            </a:r>
          </a:p>
          <a:p>
            <a:r>
              <a:rPr lang="en-US" sz="1800" dirty="0" smtClean="0"/>
              <a:t>1998 </a:t>
            </a:r>
            <a:r>
              <a:rPr lang="en-US" sz="1800" dirty="0" err="1" smtClean="0"/>
              <a:t>Chávez</a:t>
            </a:r>
            <a:r>
              <a:rPr lang="en-US" sz="1800" dirty="0" smtClean="0"/>
              <a:t> won election with 56%</a:t>
            </a:r>
          </a:p>
          <a:p>
            <a:r>
              <a:rPr lang="en-US" sz="1800" dirty="0" smtClean="0"/>
              <a:t>1999 New Constitution with 6 year Presidential term (limited to 2)</a:t>
            </a:r>
          </a:p>
          <a:p>
            <a:r>
              <a:rPr lang="en-US" sz="1800" dirty="0" smtClean="0"/>
              <a:t>2007 Amended Constitution Rejected</a:t>
            </a:r>
          </a:p>
          <a:p>
            <a:r>
              <a:rPr lang="en-US" sz="1800" dirty="0" smtClean="0"/>
              <a:t>2007 State took over the TV(</a:t>
            </a:r>
            <a:r>
              <a:rPr lang="en-US" sz="1800" dirty="0" err="1" smtClean="0"/>
              <a:t>Chávez</a:t>
            </a:r>
            <a:r>
              <a:rPr lang="en-US" sz="1800" dirty="0" smtClean="0"/>
              <a:t>’ candidates get free ads)</a:t>
            </a:r>
          </a:p>
          <a:p>
            <a:r>
              <a:rPr lang="en-US" sz="1800" dirty="0" smtClean="0"/>
              <a:t>2008 Over 300 Opposition Candidates disqualified</a:t>
            </a:r>
          </a:p>
          <a:p>
            <a:r>
              <a:rPr lang="en-US" sz="1800" dirty="0" smtClean="0"/>
              <a:t>2009 Referendum to eliminate term limits passed</a:t>
            </a:r>
          </a:p>
          <a:p>
            <a:r>
              <a:rPr lang="en-US" sz="1800" dirty="0" smtClean="0"/>
              <a:t>Is it a Republic? An Oligarchy? A Dictatorship?</a:t>
            </a:r>
          </a:p>
          <a:p>
            <a:pPr lvl="1"/>
            <a:endParaRPr lang="en-US" sz="1800" dirty="0" smtClean="0"/>
          </a:p>
          <a:p>
            <a:pPr lvl="1"/>
            <a:endParaRPr lang="en-US" sz="1800" dirty="0" smtClean="0"/>
          </a:p>
        </p:txBody>
      </p:sp>
    </p:spTree>
    <p:extLst>
      <p:ext uri="{BB962C8B-B14F-4D97-AF65-F5344CB8AC3E}">
        <p14:creationId xmlns:p14="http://schemas.microsoft.com/office/powerpoint/2010/main" xmlns="" val="20792956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fontAlgn="auto">
              <a:spcAft>
                <a:spcPts val="0"/>
              </a:spcAft>
              <a:defRPr/>
            </a:pPr>
            <a:r>
              <a:rPr lang="en-US" dirty="0" smtClean="0">
                <a:solidFill>
                  <a:schemeClr val="accent1">
                    <a:tint val="88000"/>
                    <a:satMod val="150000"/>
                  </a:schemeClr>
                </a:solidFill>
              </a:rPr>
              <a:t>5c. Governments</a:t>
            </a:r>
            <a:br>
              <a:rPr lang="en-US" dirty="0" smtClean="0">
                <a:solidFill>
                  <a:schemeClr val="accent1">
                    <a:tint val="88000"/>
                    <a:satMod val="150000"/>
                  </a:schemeClr>
                </a:solidFill>
              </a:rPr>
            </a:br>
            <a:r>
              <a:rPr lang="en-US" sz="2000" dirty="0" smtClean="0">
                <a:solidFill>
                  <a:schemeClr val="accent1">
                    <a:tint val="88000"/>
                    <a:satMod val="150000"/>
                  </a:schemeClr>
                </a:solidFill>
              </a:rPr>
              <a:t>from </a:t>
            </a:r>
            <a:r>
              <a:rPr lang="en-US" sz="2000" dirty="0" err="1" smtClean="0">
                <a:solidFill>
                  <a:schemeClr val="accent1">
                    <a:tint val="88000"/>
                    <a:satMod val="150000"/>
                  </a:schemeClr>
                </a:solidFill>
              </a:rPr>
              <a:t>wikipedia</a:t>
            </a:r>
            <a:endParaRPr lang="en-US" dirty="0" smtClean="0">
              <a:solidFill>
                <a:schemeClr val="accent1">
                  <a:tint val="88000"/>
                  <a:satMod val="150000"/>
                </a:schemeClr>
              </a:solidFill>
            </a:endParaRPr>
          </a:p>
        </p:txBody>
      </p:sp>
      <p:sp>
        <p:nvSpPr>
          <p:cNvPr id="2" name="Content Placeholder 1"/>
          <p:cNvSpPr>
            <a:spLocks noGrp="1"/>
          </p:cNvSpPr>
          <p:nvPr>
            <p:ph idx="1"/>
          </p:nvPr>
        </p:nvSpPr>
        <p:spPr/>
        <p:txBody>
          <a:bodyPr/>
          <a:lstStyle/>
          <a:p>
            <a:endParaRPr lang="en-US"/>
          </a:p>
        </p:txBody>
      </p:sp>
      <p:pic>
        <p:nvPicPr>
          <p:cNvPr id="37891" name="Picture 2" descr="File:Forms of government.svg">
            <a:hlinkClick r:id="rId2"/>
          </p:cNvPr>
          <p:cNvPicPr>
            <a:picLocks noChangeAspect="1" noChangeArrowheads="1"/>
          </p:cNvPicPr>
          <p:nvPr/>
        </p:nvPicPr>
        <p:blipFill>
          <a:blip r:embed="rId3" cstate="print"/>
          <a:srcRect/>
          <a:stretch>
            <a:fillRect/>
          </a:stretch>
        </p:blipFill>
        <p:spPr bwMode="auto">
          <a:xfrm>
            <a:off x="609600" y="1828800"/>
            <a:ext cx="7998252" cy="4059078"/>
          </a:xfrm>
          <a:prstGeom prst="rect">
            <a:avLst/>
          </a:prstGeom>
          <a:noFill/>
          <a:ln w="9525">
            <a:noFill/>
            <a:miter lim="800000"/>
            <a:headEnd/>
            <a:tailEnd/>
          </a:ln>
        </p:spPr>
      </p:pic>
      <p:pic>
        <p:nvPicPr>
          <p:cNvPr id="37892" name="Picture 4"/>
          <p:cNvPicPr>
            <a:picLocks noChangeAspect="1" noChangeArrowheads="1"/>
          </p:cNvPicPr>
          <p:nvPr/>
        </p:nvPicPr>
        <p:blipFill>
          <a:blip r:embed="rId4" cstate="print"/>
          <a:srcRect/>
          <a:stretch>
            <a:fillRect/>
          </a:stretch>
        </p:blipFill>
        <p:spPr bwMode="auto">
          <a:xfrm>
            <a:off x="7239000" y="381000"/>
            <a:ext cx="1368852" cy="1587868"/>
          </a:xfrm>
          <a:prstGeom prst="rect">
            <a:avLst/>
          </a:prstGeom>
          <a:noFill/>
          <a:ln w="9525">
            <a:noFill/>
            <a:miter lim="800000"/>
            <a:headEnd/>
            <a:tailEnd/>
          </a:ln>
        </p:spPr>
      </p:pic>
    </p:spTree>
    <p:extLst>
      <p:ext uri="{BB962C8B-B14F-4D97-AF65-F5344CB8AC3E}">
        <p14:creationId xmlns:p14="http://schemas.microsoft.com/office/powerpoint/2010/main" xmlns="" val="406261884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Content Placeholder 3" descr="map-world-outline.gif"/>
          <p:cNvPicPr>
            <a:picLocks noGrp="1"/>
          </p:cNvPicPr>
          <p:nvPr>
            <p:ph idx="1"/>
          </p:nvPr>
        </p:nvPicPr>
        <p:blipFill>
          <a:blip r:embed="rId2" cstate="print"/>
          <a:stretch>
            <a:fillRect/>
          </a:stretch>
        </p:blipFill>
        <p:spPr>
          <a:xfrm>
            <a:off x="1341474" y="1600200"/>
            <a:ext cx="6461051" cy="4233863"/>
          </a:xfrm>
          <a:prstGeom prst="rect">
            <a:avLst/>
          </a:prstGeom>
        </p:spPr>
      </p:pic>
    </p:spTree>
    <p:extLst>
      <p:ext uri="{BB962C8B-B14F-4D97-AF65-F5344CB8AC3E}">
        <p14:creationId xmlns:p14="http://schemas.microsoft.com/office/powerpoint/2010/main" xmlns="" val="8888494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8915" name="Picture 3"/>
          <p:cNvPicPr>
            <a:picLocks noChangeAspect="1" noChangeArrowheads="1"/>
          </p:cNvPicPr>
          <p:nvPr/>
        </p:nvPicPr>
        <p:blipFill>
          <a:blip r:embed="rId2" cstate="print"/>
          <a:srcRect/>
          <a:stretch>
            <a:fillRect/>
          </a:stretch>
        </p:blipFill>
        <p:spPr bwMode="auto">
          <a:xfrm>
            <a:off x="304800" y="533400"/>
            <a:ext cx="8547100" cy="5682283"/>
          </a:xfrm>
          <a:prstGeom prst="rect">
            <a:avLst/>
          </a:prstGeom>
          <a:noFill/>
          <a:ln w="9525">
            <a:noFill/>
            <a:miter lim="800000"/>
            <a:headEnd/>
            <a:tailEnd/>
          </a:ln>
        </p:spPr>
      </p:pic>
    </p:spTree>
    <p:extLst>
      <p:ext uri="{BB962C8B-B14F-4D97-AF65-F5344CB8AC3E}">
        <p14:creationId xmlns:p14="http://schemas.microsoft.com/office/powerpoint/2010/main" xmlns="" val="140324155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fontAlgn="auto">
              <a:spcAft>
                <a:spcPts val="0"/>
              </a:spcAft>
              <a:defRPr/>
            </a:pPr>
            <a:r>
              <a:rPr lang="en-US" dirty="0" smtClean="0">
                <a:solidFill>
                  <a:schemeClr val="accent1">
                    <a:tint val="88000"/>
                    <a:satMod val="150000"/>
                  </a:schemeClr>
                </a:solidFill>
              </a:rPr>
              <a:t>6a. </a:t>
            </a:r>
            <a:r>
              <a:rPr lang="en-US" dirty="0" err="1" smtClean="0">
                <a:solidFill>
                  <a:schemeClr val="accent1">
                    <a:tint val="88000"/>
                    <a:satMod val="150000"/>
                  </a:schemeClr>
                </a:solidFill>
              </a:rPr>
              <a:t>Gov’t</a:t>
            </a:r>
            <a:r>
              <a:rPr lang="en-US" dirty="0" smtClean="0">
                <a:solidFill>
                  <a:schemeClr val="accent1">
                    <a:tint val="88000"/>
                    <a:satMod val="150000"/>
                  </a:schemeClr>
                </a:solidFill>
              </a:rPr>
              <a:t> Representation Abroad</a:t>
            </a:r>
          </a:p>
        </p:txBody>
      </p:sp>
      <p:sp>
        <p:nvSpPr>
          <p:cNvPr id="39939" name="Content Placeholder 2"/>
          <p:cNvSpPr>
            <a:spLocks noGrp="1"/>
          </p:cNvSpPr>
          <p:nvPr>
            <p:ph idx="1"/>
          </p:nvPr>
        </p:nvSpPr>
        <p:spPr/>
        <p:txBody>
          <a:bodyPr/>
          <a:lstStyle/>
          <a:p>
            <a:r>
              <a:rPr lang="en-US" dirty="0" smtClean="0"/>
              <a:t>Who represents the US Government?</a:t>
            </a:r>
          </a:p>
          <a:p>
            <a:r>
              <a:rPr lang="en-US" dirty="0" smtClean="0"/>
              <a:t>How is the United States government accredited to international organizations?</a:t>
            </a:r>
          </a:p>
          <a:p>
            <a:endParaRPr lang="en-US" dirty="0" smtClean="0"/>
          </a:p>
        </p:txBody>
      </p:sp>
    </p:spTree>
    <p:extLst>
      <p:ext uri="{BB962C8B-B14F-4D97-AF65-F5344CB8AC3E}">
        <p14:creationId xmlns:p14="http://schemas.microsoft.com/office/powerpoint/2010/main" xmlns="" val="331520762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fontAlgn="auto">
              <a:spcAft>
                <a:spcPts val="0"/>
              </a:spcAft>
              <a:defRPr/>
            </a:pPr>
            <a:r>
              <a:rPr lang="en-US" dirty="0" smtClean="0">
                <a:solidFill>
                  <a:schemeClr val="accent1">
                    <a:tint val="88000"/>
                    <a:satMod val="150000"/>
                  </a:schemeClr>
                </a:solidFill>
              </a:rPr>
              <a:t>6b. Roles</a:t>
            </a:r>
          </a:p>
        </p:txBody>
      </p:sp>
      <p:sp>
        <p:nvSpPr>
          <p:cNvPr id="40963" name="Content Placeholder 2"/>
          <p:cNvSpPr>
            <a:spLocks noGrp="1"/>
          </p:cNvSpPr>
          <p:nvPr>
            <p:ph idx="1"/>
          </p:nvPr>
        </p:nvSpPr>
        <p:spPr/>
        <p:txBody>
          <a:bodyPr/>
          <a:lstStyle/>
          <a:p>
            <a:r>
              <a:rPr lang="en-US" dirty="0" smtClean="0"/>
              <a:t>Ambassador</a:t>
            </a:r>
          </a:p>
          <a:p>
            <a:r>
              <a:rPr lang="en-US" dirty="0" smtClean="0"/>
              <a:t>Consul</a:t>
            </a:r>
          </a:p>
          <a:p>
            <a:r>
              <a:rPr lang="en-US" dirty="0" smtClean="0"/>
              <a:t>Bureau of Int’l Information Programs</a:t>
            </a:r>
          </a:p>
          <a:p>
            <a:r>
              <a:rPr lang="en-US" dirty="0" smtClean="0"/>
              <a:t>Agency for Int’l Development</a:t>
            </a:r>
          </a:p>
          <a:p>
            <a:r>
              <a:rPr lang="en-US" dirty="0" smtClean="0"/>
              <a:t>US and Foreign Commercial Service</a:t>
            </a:r>
          </a:p>
        </p:txBody>
      </p:sp>
    </p:spTree>
    <p:extLst>
      <p:ext uri="{BB962C8B-B14F-4D97-AF65-F5344CB8AC3E}">
        <p14:creationId xmlns:p14="http://schemas.microsoft.com/office/powerpoint/2010/main" xmlns="" val="342764794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fontAlgn="auto">
              <a:spcAft>
                <a:spcPts val="0"/>
              </a:spcAft>
              <a:defRPr/>
            </a:pPr>
            <a:r>
              <a:rPr lang="en-US" dirty="0" smtClean="0">
                <a:solidFill>
                  <a:schemeClr val="accent1">
                    <a:tint val="88000"/>
                    <a:satMod val="150000"/>
                  </a:schemeClr>
                </a:solidFill>
              </a:rPr>
              <a:t>6c. Passport &amp; Visa</a:t>
            </a:r>
          </a:p>
        </p:txBody>
      </p:sp>
      <p:sp>
        <p:nvSpPr>
          <p:cNvPr id="2" name="Content Placeholder 1"/>
          <p:cNvSpPr>
            <a:spLocks noGrp="1"/>
          </p:cNvSpPr>
          <p:nvPr>
            <p:ph idx="1"/>
          </p:nvPr>
        </p:nvSpPr>
        <p:spPr/>
        <p:txBody>
          <a:bodyPr/>
          <a:lstStyle/>
          <a:p>
            <a:endParaRPr lang="en-US"/>
          </a:p>
        </p:txBody>
      </p:sp>
      <p:pic>
        <p:nvPicPr>
          <p:cNvPr id="41987" name="Picture 4"/>
          <p:cNvPicPr>
            <a:picLocks noChangeAspect="1" noChangeArrowheads="1"/>
          </p:cNvPicPr>
          <p:nvPr/>
        </p:nvPicPr>
        <p:blipFill>
          <a:blip r:embed="rId2" cstate="print"/>
          <a:srcRect/>
          <a:stretch>
            <a:fillRect/>
          </a:stretch>
        </p:blipFill>
        <p:spPr bwMode="auto">
          <a:xfrm>
            <a:off x="381000" y="3276600"/>
            <a:ext cx="2362200" cy="2333625"/>
          </a:xfrm>
          <a:prstGeom prst="rect">
            <a:avLst/>
          </a:prstGeom>
          <a:noFill/>
          <a:ln w="9525">
            <a:noFill/>
            <a:miter lim="800000"/>
            <a:headEnd/>
            <a:tailEnd/>
          </a:ln>
        </p:spPr>
      </p:pic>
      <p:sp>
        <p:nvSpPr>
          <p:cNvPr id="41988" name="Text Box 5"/>
          <p:cNvSpPr txBox="1">
            <a:spLocks noChangeArrowheads="1"/>
          </p:cNvSpPr>
          <p:nvPr/>
        </p:nvSpPr>
        <p:spPr bwMode="auto">
          <a:xfrm>
            <a:off x="1219200" y="6019800"/>
            <a:ext cx="2209800" cy="457200"/>
          </a:xfrm>
          <a:prstGeom prst="rect">
            <a:avLst/>
          </a:prstGeom>
          <a:noFill/>
          <a:ln w="9525">
            <a:noFill/>
            <a:miter lim="800000"/>
            <a:headEnd/>
            <a:tailEnd/>
          </a:ln>
        </p:spPr>
        <p:txBody>
          <a:bodyPr>
            <a:spAutoFit/>
          </a:bodyPr>
          <a:lstStyle/>
          <a:p>
            <a:pPr algn="ctr">
              <a:spcBef>
                <a:spcPct val="50000"/>
              </a:spcBef>
            </a:pPr>
            <a:r>
              <a:rPr lang="en-US"/>
              <a:t>US Passports</a:t>
            </a:r>
          </a:p>
        </p:txBody>
      </p:sp>
      <p:pic>
        <p:nvPicPr>
          <p:cNvPr id="41989" name="Picture 6"/>
          <p:cNvPicPr>
            <a:picLocks noChangeAspect="1" noChangeArrowheads="1"/>
          </p:cNvPicPr>
          <p:nvPr/>
        </p:nvPicPr>
        <p:blipFill>
          <a:blip r:embed="rId3" cstate="print"/>
          <a:srcRect/>
          <a:stretch>
            <a:fillRect/>
          </a:stretch>
        </p:blipFill>
        <p:spPr bwMode="auto">
          <a:xfrm>
            <a:off x="2819400" y="3352800"/>
            <a:ext cx="1714500" cy="2409825"/>
          </a:xfrm>
          <a:prstGeom prst="rect">
            <a:avLst/>
          </a:prstGeom>
          <a:noFill/>
          <a:ln w="9525">
            <a:noFill/>
            <a:miter lim="800000"/>
            <a:headEnd/>
            <a:tailEnd/>
          </a:ln>
        </p:spPr>
      </p:pic>
      <p:pic>
        <p:nvPicPr>
          <p:cNvPr id="41990" name="Picture 7"/>
          <p:cNvPicPr>
            <a:picLocks noChangeAspect="1" noChangeArrowheads="1"/>
          </p:cNvPicPr>
          <p:nvPr/>
        </p:nvPicPr>
        <p:blipFill>
          <a:blip r:embed="rId4" cstate="print"/>
          <a:srcRect/>
          <a:stretch>
            <a:fillRect/>
          </a:stretch>
        </p:blipFill>
        <p:spPr bwMode="auto">
          <a:xfrm>
            <a:off x="5257800" y="3352800"/>
            <a:ext cx="3276600" cy="2162175"/>
          </a:xfrm>
          <a:prstGeom prst="rect">
            <a:avLst/>
          </a:prstGeom>
          <a:noFill/>
          <a:ln w="9525">
            <a:noFill/>
            <a:miter lim="800000"/>
            <a:headEnd/>
            <a:tailEnd/>
          </a:ln>
        </p:spPr>
      </p:pic>
      <p:sp>
        <p:nvSpPr>
          <p:cNvPr id="41991" name="Text Box 8"/>
          <p:cNvSpPr txBox="1">
            <a:spLocks noChangeArrowheads="1"/>
          </p:cNvSpPr>
          <p:nvPr/>
        </p:nvSpPr>
        <p:spPr bwMode="auto">
          <a:xfrm>
            <a:off x="5791200" y="6019800"/>
            <a:ext cx="2209800" cy="457200"/>
          </a:xfrm>
          <a:prstGeom prst="rect">
            <a:avLst/>
          </a:prstGeom>
          <a:noFill/>
          <a:ln w="9525">
            <a:noFill/>
            <a:miter lim="800000"/>
            <a:headEnd/>
            <a:tailEnd/>
          </a:ln>
        </p:spPr>
        <p:txBody>
          <a:bodyPr>
            <a:spAutoFit/>
          </a:bodyPr>
          <a:lstStyle/>
          <a:p>
            <a:pPr algn="ctr">
              <a:spcBef>
                <a:spcPct val="50000"/>
              </a:spcBef>
            </a:pPr>
            <a:r>
              <a:rPr lang="en-US"/>
              <a:t>Visa</a:t>
            </a:r>
          </a:p>
        </p:txBody>
      </p:sp>
      <p:sp>
        <p:nvSpPr>
          <p:cNvPr id="41992" name="TextBox 7"/>
          <p:cNvSpPr txBox="1">
            <a:spLocks noChangeArrowheads="1"/>
          </p:cNvSpPr>
          <p:nvPr/>
        </p:nvSpPr>
        <p:spPr bwMode="auto">
          <a:xfrm>
            <a:off x="381000" y="2133600"/>
            <a:ext cx="8077200" cy="461963"/>
          </a:xfrm>
          <a:prstGeom prst="rect">
            <a:avLst/>
          </a:prstGeom>
          <a:noFill/>
          <a:ln w="9525">
            <a:noFill/>
            <a:miter lim="800000"/>
            <a:headEnd/>
            <a:tailEnd/>
          </a:ln>
        </p:spPr>
        <p:txBody>
          <a:bodyPr>
            <a:spAutoFit/>
          </a:bodyPr>
          <a:lstStyle/>
          <a:p>
            <a:pPr algn="ctr"/>
            <a:r>
              <a:rPr lang="en-US"/>
              <a:t>6c. Explain the purpose of a passport and visa for int’l travel.</a:t>
            </a:r>
          </a:p>
        </p:txBody>
      </p:sp>
    </p:spTree>
    <p:extLst>
      <p:ext uri="{BB962C8B-B14F-4D97-AF65-F5344CB8AC3E}">
        <p14:creationId xmlns:p14="http://schemas.microsoft.com/office/powerpoint/2010/main" xmlns="" val="248613632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fontAlgn="auto">
              <a:spcAft>
                <a:spcPts val="0"/>
              </a:spcAft>
              <a:defRPr/>
            </a:pPr>
            <a:r>
              <a:rPr lang="en-US" dirty="0" smtClean="0">
                <a:solidFill>
                  <a:schemeClr val="accent1">
                    <a:tint val="88000"/>
                    <a:satMod val="150000"/>
                  </a:schemeClr>
                </a:solidFill>
              </a:rPr>
              <a:t>7.Do Two</a:t>
            </a:r>
          </a:p>
        </p:txBody>
      </p:sp>
      <p:sp>
        <p:nvSpPr>
          <p:cNvPr id="43011" name="Content Placeholder 2"/>
          <p:cNvSpPr>
            <a:spLocks noGrp="1"/>
          </p:cNvSpPr>
          <p:nvPr>
            <p:ph idx="1"/>
          </p:nvPr>
        </p:nvSpPr>
        <p:spPr/>
        <p:txBody>
          <a:bodyPr/>
          <a:lstStyle/>
          <a:p>
            <a:pPr>
              <a:buNone/>
            </a:pPr>
            <a:r>
              <a:rPr lang="en-US" sz="2400" dirty="0" smtClean="0"/>
              <a:t>a. Visit the Web site of the U.S. State Department.  Learn more about an issue you find interesting that is discussed on this Web site. 	</a:t>
            </a:r>
          </a:p>
          <a:p>
            <a:pPr>
              <a:buNone/>
            </a:pPr>
            <a:r>
              <a:rPr lang="en-US" sz="2400" dirty="0" smtClean="0"/>
              <a:t>b. Visit the Web site of an international news organization or foreign government, OR examine a foreign newspaper available at your local library, bookstore, or newsstand. Find a news story about a human right realized in the United States that is not recognized in another country. </a:t>
            </a:r>
          </a:p>
        </p:txBody>
      </p:sp>
    </p:spTree>
    <p:extLst>
      <p:ext uri="{BB962C8B-B14F-4D97-AF65-F5344CB8AC3E}">
        <p14:creationId xmlns:p14="http://schemas.microsoft.com/office/powerpoint/2010/main" xmlns="" val="16569056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fontAlgn="auto">
              <a:spcAft>
                <a:spcPts val="0"/>
              </a:spcAft>
              <a:defRPr/>
            </a:pPr>
            <a:r>
              <a:rPr lang="en-US" dirty="0" smtClean="0">
                <a:solidFill>
                  <a:schemeClr val="accent1">
                    <a:tint val="88000"/>
                    <a:satMod val="150000"/>
                  </a:schemeClr>
                </a:solidFill>
              </a:rPr>
              <a:t>7.Do Two</a:t>
            </a:r>
          </a:p>
        </p:txBody>
      </p:sp>
      <p:sp>
        <p:nvSpPr>
          <p:cNvPr id="43011" name="Content Placeholder 2"/>
          <p:cNvSpPr>
            <a:spLocks noGrp="1"/>
          </p:cNvSpPr>
          <p:nvPr>
            <p:ph idx="1"/>
          </p:nvPr>
        </p:nvSpPr>
        <p:spPr/>
        <p:txBody>
          <a:bodyPr/>
          <a:lstStyle/>
          <a:p>
            <a:pPr>
              <a:buNone/>
            </a:pPr>
            <a:r>
              <a:rPr lang="en-US" dirty="0" smtClean="0"/>
              <a:t>c</a:t>
            </a:r>
            <a:r>
              <a:rPr lang="en-US" sz="2400" dirty="0" smtClean="0"/>
              <a:t>. </a:t>
            </a:r>
            <a:r>
              <a:rPr lang="en-US" b="0" dirty="0" smtClean="0"/>
              <a:t>Visit with a student or Scout from another country and discuss the typical values, holidays, ethnic foods, and traditions practiced or enjoyed there</a:t>
            </a:r>
            <a:r>
              <a:rPr lang="en-US" b="0" dirty="0" smtClean="0"/>
              <a:t>.</a:t>
            </a:r>
          </a:p>
          <a:p>
            <a:pPr>
              <a:buNone/>
            </a:pPr>
            <a:r>
              <a:rPr lang="en-US" b="0" dirty="0" smtClean="0"/>
              <a:t>d. Attend </a:t>
            </a:r>
            <a:r>
              <a:rPr lang="en-US" b="0" dirty="0" smtClean="0"/>
              <a:t>a world Scout jamboree.</a:t>
            </a:r>
          </a:p>
          <a:p>
            <a:pPr>
              <a:buNone/>
            </a:pPr>
            <a:r>
              <a:rPr lang="en-US" b="0" smtClean="0"/>
              <a:t>e</a:t>
            </a:r>
            <a:r>
              <a:rPr lang="en-US" b="0" smtClean="0"/>
              <a:t>. </a:t>
            </a:r>
            <a:r>
              <a:rPr lang="en-US" b="0" dirty="0" smtClean="0"/>
              <a:t>Participate </a:t>
            </a:r>
            <a:r>
              <a:rPr lang="en-US" b="0" dirty="0" smtClean="0"/>
              <a:t>in or attend an international event in your area, such as an ethnic festival, concert, or play.</a:t>
            </a:r>
            <a:endParaRPr lang="en-US" b="0" dirty="0"/>
          </a:p>
        </p:txBody>
      </p:sp>
    </p:spTree>
    <p:extLst>
      <p:ext uri="{BB962C8B-B14F-4D97-AF65-F5344CB8AC3E}">
        <p14:creationId xmlns:p14="http://schemas.microsoft.com/office/powerpoint/2010/main" xmlns="" val="16569056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457200" y="2133600"/>
            <a:ext cx="8183562" cy="2289175"/>
          </a:xfrm>
        </p:spPr>
        <p:txBody>
          <a:bodyPr/>
          <a:lstStyle/>
          <a:p>
            <a:endParaRPr lang="en-US" dirty="0" smtClean="0"/>
          </a:p>
          <a:p>
            <a:endParaRPr lang="en-US" dirty="0" smtClean="0"/>
          </a:p>
          <a:p>
            <a:pPr algn="ctr">
              <a:buFontTx/>
              <a:buNone/>
            </a:pPr>
            <a:r>
              <a:rPr lang="en-US" sz="4000" dirty="0" smtClean="0"/>
              <a:t>The End</a:t>
            </a:r>
          </a:p>
        </p:txBody>
      </p:sp>
    </p:spTree>
    <p:extLst>
      <p:ext uri="{BB962C8B-B14F-4D97-AF65-F5344CB8AC3E}">
        <p14:creationId xmlns:p14="http://schemas.microsoft.com/office/powerpoint/2010/main" xmlns="" val="35440286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1719</TotalTime>
  <Words>3739</Words>
  <Application>Microsoft Office PowerPoint</Application>
  <PresentationFormat>On-screen Show (4:3)</PresentationFormat>
  <Paragraphs>496</Paragraphs>
  <Slides>80</Slides>
  <Notes>15</Notes>
  <HiddenSlides>0</HiddenSlides>
  <MMClips>7</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80</vt:i4>
      </vt:variant>
    </vt:vector>
  </HeadingPairs>
  <TitlesOfParts>
    <vt:vector size="84" baseType="lpstr">
      <vt:lpstr>Office Theme</vt:lpstr>
      <vt:lpstr>Picture</vt:lpstr>
      <vt:lpstr>Microsoft Word Picture</vt:lpstr>
      <vt:lpstr>Microsoft Office Excel 97-2003 Worksheet</vt:lpstr>
      <vt:lpstr>Citizenship in the World</vt:lpstr>
      <vt:lpstr>Requirement 1</vt:lpstr>
      <vt:lpstr>2. How to become a US Citizen</vt:lpstr>
      <vt:lpstr>Rights of a US Citizen</vt:lpstr>
      <vt:lpstr>Duties &amp; Obligations</vt:lpstr>
      <vt:lpstr>Requirement 2 (cont)</vt:lpstr>
      <vt:lpstr>Slide 7</vt:lpstr>
      <vt:lpstr>Slide 8</vt:lpstr>
      <vt:lpstr>Slide 9</vt:lpstr>
      <vt:lpstr>Slide 10</vt:lpstr>
      <vt:lpstr>India</vt:lpstr>
      <vt:lpstr>Slide 12</vt:lpstr>
      <vt:lpstr>India</vt:lpstr>
      <vt:lpstr>India</vt:lpstr>
      <vt:lpstr>Slide 15</vt:lpstr>
      <vt:lpstr>Slide 16</vt:lpstr>
      <vt:lpstr>Slide 17</vt:lpstr>
      <vt:lpstr>Slide 18</vt:lpstr>
      <vt:lpstr>Slide 19</vt:lpstr>
      <vt:lpstr>Slide 20</vt:lpstr>
      <vt:lpstr>Slide 21</vt:lpstr>
      <vt:lpstr>Germany</vt:lpstr>
      <vt:lpstr>Germany</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Iran</vt:lpstr>
      <vt:lpstr>Iran</vt:lpstr>
      <vt:lpstr>Iran</vt:lpstr>
      <vt:lpstr>Slide 42</vt:lpstr>
      <vt:lpstr>Slide 43</vt:lpstr>
      <vt:lpstr>Slide 44</vt:lpstr>
      <vt:lpstr>Slide 45</vt:lpstr>
      <vt:lpstr>Slide 46</vt:lpstr>
      <vt:lpstr>Slide 47</vt:lpstr>
      <vt:lpstr>Slide 48</vt:lpstr>
      <vt:lpstr>Ghana</vt:lpstr>
      <vt:lpstr>Slide 50</vt:lpstr>
      <vt:lpstr>Slide 51</vt:lpstr>
      <vt:lpstr>Slide 52</vt:lpstr>
      <vt:lpstr>Slide 53</vt:lpstr>
      <vt:lpstr>Slide 54</vt:lpstr>
      <vt:lpstr>Requirement 3a</vt:lpstr>
      <vt:lpstr>Requirement 3b</vt:lpstr>
      <vt:lpstr>4a. International Law</vt:lpstr>
      <vt:lpstr>International Law</vt:lpstr>
      <vt:lpstr>International Law &amp; Conflict Resolution</vt:lpstr>
      <vt:lpstr>4C #1. United Nations</vt:lpstr>
      <vt:lpstr>UN Structure</vt:lpstr>
      <vt:lpstr>The Scourge of War Since 1945</vt:lpstr>
      <vt:lpstr>UN Key Objectives for the 21st Century</vt:lpstr>
      <vt:lpstr>Promote the Creation of Independent and Democratic Societies</vt:lpstr>
      <vt:lpstr>Protecting Human Rights</vt:lpstr>
      <vt:lpstr>UN Humanitarian Assistance</vt:lpstr>
      <vt:lpstr>Saving Children  from Starvation &amp; Disease</vt:lpstr>
      <vt:lpstr>World Organization of the Scout Movement </vt:lpstr>
      <vt:lpstr>5a. Constitutional vs Nonconstitutional</vt:lpstr>
      <vt:lpstr>5b. Different Types of Gov’t</vt:lpstr>
      <vt:lpstr>5c. Mapping Government Types</vt:lpstr>
      <vt:lpstr>5c. Governments from wikipedia</vt:lpstr>
      <vt:lpstr>Slide 73</vt:lpstr>
      <vt:lpstr>Slide 74</vt:lpstr>
      <vt:lpstr>6a. Gov’t Representation Abroad</vt:lpstr>
      <vt:lpstr>6b. Roles</vt:lpstr>
      <vt:lpstr>6c. Passport &amp; Visa</vt:lpstr>
      <vt:lpstr>7.Do Two</vt:lpstr>
      <vt:lpstr>7.Do Two</vt:lpstr>
      <vt:lpstr>Slide 80</vt:lpstr>
    </vt:vector>
  </TitlesOfParts>
  <Company>Boy Scouts of America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 Morrow</dc:creator>
  <cp:lastModifiedBy>Thomas Bougan</cp:lastModifiedBy>
  <cp:revision>70</cp:revision>
  <dcterms:created xsi:type="dcterms:W3CDTF">2011-01-11T15:53:32Z</dcterms:created>
  <dcterms:modified xsi:type="dcterms:W3CDTF">2016-01-03T01:04:51Z</dcterms:modified>
</cp:coreProperties>
</file>